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3"/>
  </p:notesMasterIdLst>
  <p:sldIdLst>
    <p:sldId id="256" r:id="rId2"/>
    <p:sldId id="260" r:id="rId3"/>
    <p:sldId id="257" r:id="rId4"/>
    <p:sldId id="258" r:id="rId5"/>
    <p:sldId id="259" r:id="rId6"/>
    <p:sldId id="261" r:id="rId7"/>
    <p:sldId id="263" r:id="rId8"/>
    <p:sldId id="262" r:id="rId9"/>
    <p:sldId id="281" r:id="rId10"/>
    <p:sldId id="264" r:id="rId11"/>
    <p:sldId id="282" r:id="rId12"/>
    <p:sldId id="283" r:id="rId13"/>
    <p:sldId id="265" r:id="rId14"/>
    <p:sldId id="266" r:id="rId15"/>
    <p:sldId id="284" r:id="rId16"/>
    <p:sldId id="267" r:id="rId17"/>
    <p:sldId id="268" r:id="rId18"/>
    <p:sldId id="271" r:id="rId19"/>
    <p:sldId id="272" r:id="rId20"/>
    <p:sldId id="274" r:id="rId21"/>
    <p:sldId id="278" r:id="rId22"/>
  </p:sldIdLst>
  <p:sldSz cx="10693400" cy="7562850"/>
  <p:notesSz cx="106934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108" y="180"/>
      </p:cViewPr>
      <p:guideLst>
        <p:guide orient="horz" pos="2880"/>
        <p:guide pos="216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k Lee" userId="998740f8d75c30d8" providerId="LiveId" clId="{5A8E6114-4AAF-480E-B075-2442A84CDCC8}"/>
    <pc:docChg chg="undo custSel modSld">
      <pc:chgData name="Mick Lee" userId="998740f8d75c30d8" providerId="LiveId" clId="{5A8E6114-4AAF-480E-B075-2442A84CDCC8}" dt="2022-05-11T13:17:15.242" v="361" actId="20577"/>
      <pc:docMkLst>
        <pc:docMk/>
      </pc:docMkLst>
      <pc:sldChg chg="modSp mod">
        <pc:chgData name="Mick Lee" userId="998740f8d75c30d8" providerId="LiveId" clId="{5A8E6114-4AAF-480E-B075-2442A84CDCC8}" dt="2022-05-11T12:38:58.808" v="1" actId="6549"/>
        <pc:sldMkLst>
          <pc:docMk/>
          <pc:sldMk cId="0" sldId="256"/>
        </pc:sldMkLst>
        <pc:spChg chg="mod">
          <ac:chgData name="Mick Lee" userId="998740f8d75c30d8" providerId="LiveId" clId="{5A8E6114-4AAF-480E-B075-2442A84CDCC8}" dt="2022-05-11T12:38:58.808" v="1" actId="6549"/>
          <ac:spMkLst>
            <pc:docMk/>
            <pc:sldMk cId="0" sldId="256"/>
            <ac:spMk id="3" creationId="{894881BE-3222-44FB-893F-4CB65F27403E}"/>
          </ac:spMkLst>
        </pc:spChg>
      </pc:sldChg>
      <pc:sldChg chg="modSp mod">
        <pc:chgData name="Mick Lee" userId="998740f8d75c30d8" providerId="LiveId" clId="{5A8E6114-4AAF-480E-B075-2442A84CDCC8}" dt="2022-05-11T12:40:21.801" v="45" actId="6549"/>
        <pc:sldMkLst>
          <pc:docMk/>
          <pc:sldMk cId="0" sldId="257"/>
        </pc:sldMkLst>
        <pc:spChg chg="mod">
          <ac:chgData name="Mick Lee" userId="998740f8d75c30d8" providerId="LiveId" clId="{5A8E6114-4AAF-480E-B075-2442A84CDCC8}" dt="2022-05-11T12:40:21.801" v="45" actId="6549"/>
          <ac:spMkLst>
            <pc:docMk/>
            <pc:sldMk cId="0" sldId="257"/>
            <ac:spMk id="3" creationId="{00000000-0000-0000-0000-000000000000}"/>
          </ac:spMkLst>
        </pc:spChg>
      </pc:sldChg>
      <pc:sldChg chg="modSp mod">
        <pc:chgData name="Mick Lee" userId="998740f8d75c30d8" providerId="LiveId" clId="{5A8E6114-4AAF-480E-B075-2442A84CDCC8}" dt="2022-05-11T13:17:15.242" v="361" actId="20577"/>
        <pc:sldMkLst>
          <pc:docMk/>
          <pc:sldMk cId="0" sldId="266"/>
        </pc:sldMkLst>
        <pc:spChg chg="mod">
          <ac:chgData name="Mick Lee" userId="998740f8d75c30d8" providerId="LiveId" clId="{5A8E6114-4AAF-480E-B075-2442A84CDCC8}" dt="2022-05-11T13:17:15.242" v="361" actId="20577"/>
          <ac:spMkLst>
            <pc:docMk/>
            <pc:sldMk cId="0" sldId="266"/>
            <ac:spMk id="2" creationId="{00000000-0000-0000-0000-000000000000}"/>
          </ac:spMkLst>
        </pc:spChg>
      </pc:sldChg>
      <pc:sldChg chg="modSp mod">
        <pc:chgData name="Mick Lee" userId="998740f8d75c30d8" providerId="LiveId" clId="{5A8E6114-4AAF-480E-B075-2442A84CDCC8}" dt="2022-05-11T13:04:32.047" v="147" actId="6549"/>
        <pc:sldMkLst>
          <pc:docMk/>
          <pc:sldMk cId="0" sldId="267"/>
        </pc:sldMkLst>
        <pc:spChg chg="mod">
          <ac:chgData name="Mick Lee" userId="998740f8d75c30d8" providerId="LiveId" clId="{5A8E6114-4AAF-480E-B075-2442A84CDCC8}" dt="2022-05-11T13:04:32.047" v="147" actId="6549"/>
          <ac:spMkLst>
            <pc:docMk/>
            <pc:sldMk cId="0" sldId="267"/>
            <ac:spMk id="2" creationId="{00000000-0000-0000-0000-000000000000}"/>
          </ac:spMkLst>
        </pc:spChg>
      </pc:sldChg>
      <pc:sldChg chg="modSp mod">
        <pc:chgData name="Mick Lee" userId="998740f8d75c30d8" providerId="LiveId" clId="{5A8E6114-4AAF-480E-B075-2442A84CDCC8}" dt="2022-05-11T13:06:14.034" v="179" actId="20577"/>
        <pc:sldMkLst>
          <pc:docMk/>
          <pc:sldMk cId="0" sldId="271"/>
        </pc:sldMkLst>
        <pc:spChg chg="mod">
          <ac:chgData name="Mick Lee" userId="998740f8d75c30d8" providerId="LiveId" clId="{5A8E6114-4AAF-480E-B075-2442A84CDCC8}" dt="2022-05-11T13:06:14.034" v="179" actId="20577"/>
          <ac:spMkLst>
            <pc:docMk/>
            <pc:sldMk cId="0" sldId="271"/>
            <ac:spMk id="3" creationId="{00000000-0000-0000-0000-000000000000}"/>
          </ac:spMkLst>
        </pc:spChg>
      </pc:sldChg>
    </pc:docChg>
  </pc:docChgLst>
  <pc:docChgLst>
    <pc:chgData name="Mick Lee" userId="998740f8d75c30d8" providerId="LiveId" clId="{405CD4D1-B1E6-4994-B70F-343BE4C7BD85}"/>
    <pc:docChg chg="undo custSel addSld delSld modSld sldOrd modMainMaster modShowInfo">
      <pc:chgData name="Mick Lee" userId="998740f8d75c30d8" providerId="LiveId" clId="{405CD4D1-B1E6-4994-B70F-343BE4C7BD85}" dt="2023-04-16T17:09:57.732" v="14176" actId="6549"/>
      <pc:docMkLst>
        <pc:docMk/>
      </pc:docMkLst>
      <pc:sldChg chg="addSp delSp modSp mod modTransition">
        <pc:chgData name="Mick Lee" userId="998740f8d75c30d8" providerId="LiveId" clId="{405CD4D1-B1E6-4994-B70F-343BE4C7BD85}" dt="2022-05-13T07:00:23.959" v="14174" actId="6549"/>
        <pc:sldMkLst>
          <pc:docMk/>
          <pc:sldMk cId="0" sldId="256"/>
        </pc:sldMkLst>
        <pc:spChg chg="add mod">
          <ac:chgData name="Mick Lee" userId="998740f8d75c30d8" providerId="LiveId" clId="{405CD4D1-B1E6-4994-B70F-343BE4C7BD85}" dt="2022-05-13T07:00:23.959" v="14174" actId="6549"/>
          <ac:spMkLst>
            <pc:docMk/>
            <pc:sldMk cId="0" sldId="256"/>
            <ac:spMk id="3" creationId="{894881BE-3222-44FB-893F-4CB65F27403E}"/>
          </ac:spMkLst>
        </pc:spChg>
        <pc:spChg chg="mod">
          <ac:chgData name="Mick Lee" userId="998740f8d75c30d8" providerId="LiveId" clId="{405CD4D1-B1E6-4994-B70F-343BE4C7BD85}" dt="2022-03-07T15:12:43.921" v="73" actId="1076"/>
          <ac:spMkLst>
            <pc:docMk/>
            <pc:sldMk cId="0" sldId="256"/>
            <ac:spMk id="5" creationId="{00000000-0000-0000-0000-000000000000}"/>
          </ac:spMkLst>
        </pc:spChg>
        <pc:spChg chg="mod">
          <ac:chgData name="Mick Lee" userId="998740f8d75c30d8" providerId="LiveId" clId="{405CD4D1-B1E6-4994-B70F-343BE4C7BD85}" dt="2022-03-07T15:17:01.729" v="94" actId="1076"/>
          <ac:spMkLst>
            <pc:docMk/>
            <pc:sldMk cId="0" sldId="256"/>
            <ac:spMk id="6" creationId="{00000000-0000-0000-0000-000000000000}"/>
          </ac:spMkLst>
        </pc:spChg>
        <pc:spChg chg="del mod">
          <ac:chgData name="Mick Lee" userId="998740f8d75c30d8" providerId="LiveId" clId="{405CD4D1-B1E6-4994-B70F-343BE4C7BD85}" dt="2022-03-07T15:08:19.214" v="3" actId="478"/>
          <ac:spMkLst>
            <pc:docMk/>
            <pc:sldMk cId="0" sldId="256"/>
            <ac:spMk id="7" creationId="{00000000-0000-0000-0000-000000000000}"/>
          </ac:spMkLst>
        </pc:spChg>
        <pc:spChg chg="add mod">
          <ac:chgData name="Mick Lee" userId="998740f8d75c30d8" providerId="LiveId" clId="{405CD4D1-B1E6-4994-B70F-343BE4C7BD85}" dt="2022-03-07T15:15:15.601" v="88" actId="1076"/>
          <ac:spMkLst>
            <pc:docMk/>
            <pc:sldMk cId="0" sldId="256"/>
            <ac:spMk id="11" creationId="{E6480968-C718-4854-AB07-83FA79B90B42}"/>
          </ac:spMkLst>
        </pc:spChg>
        <pc:spChg chg="add del mod">
          <ac:chgData name="Mick Lee" userId="998740f8d75c30d8" providerId="LiveId" clId="{405CD4D1-B1E6-4994-B70F-343BE4C7BD85}" dt="2022-03-07T15:47:20.027" v="1384" actId="478"/>
          <ac:spMkLst>
            <pc:docMk/>
            <pc:sldMk cId="0" sldId="256"/>
            <ac:spMk id="12" creationId="{42950D19-CF91-4E66-A64B-156E475FDA0E}"/>
          </ac:spMkLst>
        </pc:spChg>
        <pc:spChg chg="add mod">
          <ac:chgData name="Mick Lee" userId="998740f8d75c30d8" providerId="LiveId" clId="{405CD4D1-B1E6-4994-B70F-343BE4C7BD85}" dt="2022-03-07T15:47:49.387" v="1387" actId="1076"/>
          <ac:spMkLst>
            <pc:docMk/>
            <pc:sldMk cId="0" sldId="256"/>
            <ac:spMk id="13" creationId="{79A8B79D-9E82-4332-8C89-4C3D2A362069}"/>
          </ac:spMkLst>
        </pc:spChg>
        <pc:spChg chg="add mod">
          <ac:chgData name="Mick Lee" userId="998740f8d75c30d8" providerId="LiveId" clId="{405CD4D1-B1E6-4994-B70F-343BE4C7BD85}" dt="2022-03-07T15:48:37.625" v="1461" actId="207"/>
          <ac:spMkLst>
            <pc:docMk/>
            <pc:sldMk cId="0" sldId="256"/>
            <ac:spMk id="16" creationId="{CC900A15-FC5F-4B42-B722-0016DD6B4C28}"/>
          </ac:spMkLst>
        </pc:spChg>
        <pc:grpChg chg="del">
          <ac:chgData name="Mick Lee" userId="998740f8d75c30d8" providerId="LiveId" clId="{405CD4D1-B1E6-4994-B70F-343BE4C7BD85}" dt="2022-03-07T15:12:51.108" v="74" actId="478"/>
          <ac:grpSpMkLst>
            <pc:docMk/>
            <pc:sldMk cId="0" sldId="256"/>
            <ac:grpSpMk id="2" creationId="{00000000-0000-0000-0000-000000000000}"/>
          </ac:grpSpMkLst>
        </pc:grpChg>
        <pc:grpChg chg="del">
          <ac:chgData name="Mick Lee" userId="998740f8d75c30d8" providerId="LiveId" clId="{405CD4D1-B1E6-4994-B70F-343BE4C7BD85}" dt="2022-03-07T15:12:53.867" v="75" actId="478"/>
          <ac:grpSpMkLst>
            <pc:docMk/>
            <pc:sldMk cId="0" sldId="256"/>
            <ac:grpSpMk id="8" creationId="{00000000-0000-0000-0000-000000000000}"/>
          </ac:grpSpMkLst>
        </pc:grpChg>
        <pc:picChg chg="add mod">
          <ac:chgData name="Mick Lee" userId="998740f8d75c30d8" providerId="LiveId" clId="{405CD4D1-B1E6-4994-B70F-343BE4C7BD85}" dt="2022-03-07T15:21:36.381" v="487" actId="14100"/>
          <ac:picMkLst>
            <pc:docMk/>
            <pc:sldMk cId="0" sldId="256"/>
            <ac:picMk id="15" creationId="{DC66CBE3-3A63-4828-8D8F-DF9273F50BE6}"/>
          </ac:picMkLst>
        </pc:picChg>
      </pc:sldChg>
      <pc:sldChg chg="addSp delSp modSp mod modTransition">
        <pc:chgData name="Mick Lee" userId="998740f8d75c30d8" providerId="LiveId" clId="{405CD4D1-B1E6-4994-B70F-343BE4C7BD85}" dt="2022-05-09T17:48:45.586" v="13985"/>
        <pc:sldMkLst>
          <pc:docMk/>
          <pc:sldMk cId="0" sldId="257"/>
        </pc:sldMkLst>
        <pc:spChg chg="mod">
          <ac:chgData name="Mick Lee" userId="998740f8d75c30d8" providerId="LiveId" clId="{405CD4D1-B1E6-4994-B70F-343BE4C7BD85}" dt="2022-03-07T15:23:09.658" v="539" actId="20577"/>
          <ac:spMkLst>
            <pc:docMk/>
            <pc:sldMk cId="0" sldId="257"/>
            <ac:spMk id="2" creationId="{00000000-0000-0000-0000-000000000000}"/>
          </ac:spMkLst>
        </pc:spChg>
        <pc:spChg chg="mod">
          <ac:chgData name="Mick Lee" userId="998740f8d75c30d8" providerId="LiveId" clId="{405CD4D1-B1E6-4994-B70F-343BE4C7BD85}" dt="2022-04-13T08:02:46.597" v="13163" actId="12"/>
          <ac:spMkLst>
            <pc:docMk/>
            <pc:sldMk cId="0" sldId="257"/>
            <ac:spMk id="3" creationId="{00000000-0000-0000-0000-000000000000}"/>
          </ac:spMkLst>
        </pc:spChg>
        <pc:spChg chg="del mod">
          <ac:chgData name="Mick Lee" userId="998740f8d75c30d8" providerId="LiveId" clId="{405CD4D1-B1E6-4994-B70F-343BE4C7BD85}" dt="2022-03-07T15:27:24.249" v="751" actId="478"/>
          <ac:spMkLst>
            <pc:docMk/>
            <pc:sldMk cId="0" sldId="257"/>
            <ac:spMk id="5" creationId="{00000000-0000-0000-0000-000000000000}"/>
          </ac:spMkLst>
        </pc:spChg>
        <pc:spChg chg="add mod">
          <ac:chgData name="Mick Lee" userId="998740f8d75c30d8" providerId="LiveId" clId="{405CD4D1-B1E6-4994-B70F-343BE4C7BD85}" dt="2022-03-07T16:26:49.132" v="2887" actId="207"/>
          <ac:spMkLst>
            <pc:docMk/>
            <pc:sldMk cId="0" sldId="257"/>
            <ac:spMk id="6" creationId="{C1B270B4-8DA1-4571-AEA5-DD905753E381}"/>
          </ac:spMkLst>
        </pc:spChg>
        <pc:picChg chg="del">
          <ac:chgData name="Mick Lee" userId="998740f8d75c30d8" providerId="LiveId" clId="{405CD4D1-B1E6-4994-B70F-343BE4C7BD85}" dt="2022-03-07T15:17:12.826" v="95" actId="478"/>
          <ac:picMkLst>
            <pc:docMk/>
            <pc:sldMk cId="0" sldId="257"/>
            <ac:picMk id="4" creationId="{00000000-0000-0000-0000-000000000000}"/>
          </ac:picMkLst>
        </pc:picChg>
      </pc:sldChg>
      <pc:sldChg chg="addSp delSp modSp mod modTransition">
        <pc:chgData name="Mick Lee" userId="998740f8d75c30d8" providerId="LiveId" clId="{405CD4D1-B1E6-4994-B70F-343BE4C7BD85}" dt="2022-05-09T17:48:45.586" v="13985"/>
        <pc:sldMkLst>
          <pc:docMk/>
          <pc:sldMk cId="0" sldId="258"/>
        </pc:sldMkLst>
        <pc:spChg chg="mod">
          <ac:chgData name="Mick Lee" userId="998740f8d75c30d8" providerId="LiveId" clId="{405CD4D1-B1E6-4994-B70F-343BE4C7BD85}" dt="2022-05-09T06:22:08.576" v="13838" actId="255"/>
          <ac:spMkLst>
            <pc:docMk/>
            <pc:sldMk cId="0" sldId="258"/>
            <ac:spMk id="2" creationId="{00000000-0000-0000-0000-000000000000}"/>
          </ac:spMkLst>
        </pc:spChg>
        <pc:spChg chg="mod">
          <ac:chgData name="Mick Lee" userId="998740f8d75c30d8" providerId="LiveId" clId="{405CD4D1-B1E6-4994-B70F-343BE4C7BD85}" dt="2022-05-09T06:22:28.678" v="13839" actId="1076"/>
          <ac:spMkLst>
            <pc:docMk/>
            <pc:sldMk cId="0" sldId="258"/>
            <ac:spMk id="3" creationId="{00000000-0000-0000-0000-000000000000}"/>
          </ac:spMkLst>
        </pc:spChg>
        <pc:spChg chg="add del mod ord">
          <ac:chgData name="Mick Lee" userId="998740f8d75c30d8" providerId="LiveId" clId="{405CD4D1-B1E6-4994-B70F-343BE4C7BD85}" dt="2022-05-05T18:13:07.273" v="13393" actId="21"/>
          <ac:spMkLst>
            <pc:docMk/>
            <pc:sldMk cId="0" sldId="258"/>
            <ac:spMk id="6" creationId="{43C1FCBC-C4CD-4ED2-AD87-6E5156F4FE5D}"/>
          </ac:spMkLst>
        </pc:spChg>
        <pc:grpChg chg="del">
          <ac:chgData name="Mick Lee" userId="998740f8d75c30d8" providerId="LiveId" clId="{405CD4D1-B1E6-4994-B70F-343BE4C7BD85}" dt="2022-03-07T16:11:53.205" v="2347" actId="478"/>
          <ac:grpSpMkLst>
            <pc:docMk/>
            <pc:sldMk cId="0" sldId="258"/>
            <ac:grpSpMk id="4" creationId="{00000000-0000-0000-0000-000000000000}"/>
          </ac:grpSpMkLst>
        </pc:grpChg>
        <pc:picChg chg="add mod">
          <ac:chgData name="Mick Lee" userId="998740f8d75c30d8" providerId="LiveId" clId="{405CD4D1-B1E6-4994-B70F-343BE4C7BD85}" dt="2022-05-09T06:22:53.981" v="13840" actId="1076"/>
          <ac:picMkLst>
            <pc:docMk/>
            <pc:sldMk cId="0" sldId="258"/>
            <ac:picMk id="5" creationId="{492430CD-888E-4AEB-BBBC-C62DEED32829}"/>
          </ac:picMkLst>
        </pc:picChg>
        <pc:picChg chg="del">
          <ac:chgData name="Mick Lee" userId="998740f8d75c30d8" providerId="LiveId" clId="{405CD4D1-B1E6-4994-B70F-343BE4C7BD85}" dt="2022-03-07T16:11:50.253" v="2346" actId="478"/>
          <ac:picMkLst>
            <pc:docMk/>
            <pc:sldMk cId="0" sldId="258"/>
            <ac:picMk id="11" creationId="{00000000-0000-0000-0000-000000000000}"/>
          </ac:picMkLst>
        </pc:picChg>
      </pc:sldChg>
      <pc:sldChg chg="addSp delSp modSp mod modTransition">
        <pc:chgData name="Mick Lee" userId="998740f8d75c30d8" providerId="LiveId" clId="{405CD4D1-B1E6-4994-B70F-343BE4C7BD85}" dt="2022-05-09T17:48:45.586" v="13985"/>
        <pc:sldMkLst>
          <pc:docMk/>
          <pc:sldMk cId="0" sldId="259"/>
        </pc:sldMkLst>
        <pc:spChg chg="del mod">
          <ac:chgData name="Mick Lee" userId="998740f8d75c30d8" providerId="LiveId" clId="{405CD4D1-B1E6-4994-B70F-343BE4C7BD85}" dt="2022-03-07T15:38:45.756" v="1144" actId="478"/>
          <ac:spMkLst>
            <pc:docMk/>
            <pc:sldMk cId="0" sldId="259"/>
            <ac:spMk id="2" creationId="{00000000-0000-0000-0000-000000000000}"/>
          </ac:spMkLst>
        </pc:spChg>
        <pc:spChg chg="mod">
          <ac:chgData name="Mick Lee" userId="998740f8d75c30d8" providerId="LiveId" clId="{405CD4D1-B1E6-4994-B70F-343BE4C7BD85}" dt="2022-03-08T12:02:49.259" v="10297" actId="2711"/>
          <ac:spMkLst>
            <pc:docMk/>
            <pc:sldMk cId="0" sldId="259"/>
            <ac:spMk id="3" creationId="{00000000-0000-0000-0000-000000000000}"/>
          </ac:spMkLst>
        </pc:spChg>
        <pc:spChg chg="add del mod">
          <ac:chgData name="Mick Lee" userId="998740f8d75c30d8" providerId="LiveId" clId="{405CD4D1-B1E6-4994-B70F-343BE4C7BD85}" dt="2022-03-07T15:40:19.869" v="1157" actId="478"/>
          <ac:spMkLst>
            <pc:docMk/>
            <pc:sldMk cId="0" sldId="259"/>
            <ac:spMk id="7" creationId="{F947E110-38BA-4650-8A07-ADDA75D38664}"/>
          </ac:spMkLst>
        </pc:spChg>
        <pc:spChg chg="add del mod">
          <ac:chgData name="Mick Lee" userId="998740f8d75c30d8" providerId="LiveId" clId="{405CD4D1-B1E6-4994-B70F-343BE4C7BD85}" dt="2022-03-07T15:39:56.648" v="1155" actId="21"/>
          <ac:spMkLst>
            <pc:docMk/>
            <pc:sldMk cId="0" sldId="259"/>
            <ac:spMk id="9" creationId="{EDCBEA59-A243-4364-84F9-67530FC722E6}"/>
          </ac:spMkLst>
        </pc:spChg>
        <pc:spChg chg="add del mod">
          <ac:chgData name="Mick Lee" userId="998740f8d75c30d8" providerId="LiveId" clId="{405CD4D1-B1E6-4994-B70F-343BE4C7BD85}" dt="2022-03-07T16:06:07.396" v="2120" actId="21"/>
          <ac:spMkLst>
            <pc:docMk/>
            <pc:sldMk cId="0" sldId="259"/>
            <ac:spMk id="10" creationId="{59C27583-841F-4A8A-96F6-8C7B171DB375}"/>
          </ac:spMkLst>
        </pc:spChg>
        <pc:spChg chg="add mod">
          <ac:chgData name="Mick Lee" userId="998740f8d75c30d8" providerId="LiveId" clId="{405CD4D1-B1E6-4994-B70F-343BE4C7BD85}" dt="2022-03-08T12:03:04.228" v="10298" actId="14100"/>
          <ac:spMkLst>
            <pc:docMk/>
            <pc:sldMk cId="0" sldId="259"/>
            <ac:spMk id="12" creationId="{25DE02F8-F768-4A34-B52B-A9FB8C49DC5C}"/>
          </ac:spMkLst>
        </pc:spChg>
        <pc:spChg chg="add del mod">
          <ac:chgData name="Mick Lee" userId="998740f8d75c30d8" providerId="LiveId" clId="{405CD4D1-B1E6-4994-B70F-343BE4C7BD85}" dt="2022-03-17T10:50:41.763" v="12801" actId="478"/>
          <ac:spMkLst>
            <pc:docMk/>
            <pc:sldMk cId="0" sldId="259"/>
            <ac:spMk id="16" creationId="{AE85688F-22A9-4A5A-A261-07A9F58B7883}"/>
          </ac:spMkLst>
        </pc:spChg>
        <pc:spChg chg="add del mod">
          <ac:chgData name="Mick Lee" userId="998740f8d75c30d8" providerId="LiveId" clId="{405CD4D1-B1E6-4994-B70F-343BE4C7BD85}" dt="2022-03-17T10:50:46.794" v="12802" actId="478"/>
          <ac:spMkLst>
            <pc:docMk/>
            <pc:sldMk cId="0" sldId="259"/>
            <ac:spMk id="19" creationId="{CAA4D6C3-E801-46BC-952C-DD29FCD1BE43}"/>
          </ac:spMkLst>
        </pc:spChg>
        <pc:picChg chg="del">
          <ac:chgData name="Mick Lee" userId="998740f8d75c30d8" providerId="LiveId" clId="{405CD4D1-B1E6-4994-B70F-343BE4C7BD85}" dt="2022-03-07T15:35:33.174" v="1040" actId="478"/>
          <ac:picMkLst>
            <pc:docMk/>
            <pc:sldMk cId="0" sldId="259"/>
            <ac:picMk id="4" creationId="{00000000-0000-0000-0000-000000000000}"/>
          </ac:picMkLst>
        </pc:picChg>
        <pc:picChg chg="add mod ord">
          <ac:chgData name="Mick Lee" userId="998740f8d75c30d8" providerId="LiveId" clId="{405CD4D1-B1E6-4994-B70F-343BE4C7BD85}" dt="2022-03-07T16:03:41.222" v="2068" actId="1076"/>
          <ac:picMkLst>
            <pc:docMk/>
            <pc:sldMk cId="0" sldId="259"/>
            <ac:picMk id="6" creationId="{1541B2E8-31AB-40BD-8C46-B21E93882900}"/>
          </ac:picMkLst>
        </pc:picChg>
        <pc:picChg chg="add del mod">
          <ac:chgData name="Mick Lee" userId="998740f8d75c30d8" providerId="LiveId" clId="{405CD4D1-B1E6-4994-B70F-343BE4C7BD85}" dt="2022-03-07T16:04:51.383" v="2077" actId="478"/>
          <ac:picMkLst>
            <pc:docMk/>
            <pc:sldMk cId="0" sldId="259"/>
            <ac:picMk id="13" creationId="{4C38BAFD-B54B-4917-B485-612900F84767}"/>
          </ac:picMkLst>
        </pc:picChg>
        <pc:picChg chg="add mod">
          <ac:chgData name="Mick Lee" userId="998740f8d75c30d8" providerId="LiveId" clId="{405CD4D1-B1E6-4994-B70F-343BE4C7BD85}" dt="2022-03-07T16:04:01.153" v="2071" actId="14100"/>
          <ac:picMkLst>
            <pc:docMk/>
            <pc:sldMk cId="0" sldId="259"/>
            <ac:picMk id="15" creationId="{FE5362E4-34E5-47B4-94EA-C4B2E1415160}"/>
          </ac:picMkLst>
        </pc:picChg>
        <pc:picChg chg="add mod">
          <ac:chgData name="Mick Lee" userId="998740f8d75c30d8" providerId="LiveId" clId="{405CD4D1-B1E6-4994-B70F-343BE4C7BD85}" dt="2022-03-07T16:05:06.797" v="2080" actId="1076"/>
          <ac:picMkLst>
            <pc:docMk/>
            <pc:sldMk cId="0" sldId="259"/>
            <ac:picMk id="18" creationId="{C94A47D9-0D28-4F07-B51E-FC4FA8974EF5}"/>
          </ac:picMkLst>
        </pc:picChg>
      </pc:sldChg>
      <pc:sldChg chg="delSp modSp mod ord modTransition">
        <pc:chgData name="Mick Lee" userId="998740f8d75c30d8" providerId="LiveId" clId="{405CD4D1-B1E6-4994-B70F-343BE4C7BD85}" dt="2022-05-09T17:48:45.586" v="13985"/>
        <pc:sldMkLst>
          <pc:docMk/>
          <pc:sldMk cId="0" sldId="260"/>
        </pc:sldMkLst>
        <pc:spChg chg="mod">
          <ac:chgData name="Mick Lee" userId="998740f8d75c30d8" providerId="LiveId" clId="{405CD4D1-B1E6-4994-B70F-343BE4C7BD85}" dt="2022-04-05T09:33:50.916" v="13160" actId="6549"/>
          <ac:spMkLst>
            <pc:docMk/>
            <pc:sldMk cId="0" sldId="260"/>
            <ac:spMk id="2" creationId="{00000000-0000-0000-0000-000000000000}"/>
          </ac:spMkLst>
        </pc:spChg>
        <pc:spChg chg="mod">
          <ac:chgData name="Mick Lee" userId="998740f8d75c30d8" providerId="LiveId" clId="{405CD4D1-B1E6-4994-B70F-343BE4C7BD85}" dt="2022-03-08T11:02:35.313" v="9086" actId="1076"/>
          <ac:spMkLst>
            <pc:docMk/>
            <pc:sldMk cId="0" sldId="260"/>
            <ac:spMk id="4" creationId="{00000000-0000-0000-0000-000000000000}"/>
          </ac:spMkLst>
        </pc:spChg>
        <pc:spChg chg="mod">
          <ac:chgData name="Mick Lee" userId="998740f8d75c30d8" providerId="LiveId" clId="{405CD4D1-B1E6-4994-B70F-343BE4C7BD85}" dt="2022-03-17T10:49:12.579" v="12796" actId="1076"/>
          <ac:spMkLst>
            <pc:docMk/>
            <pc:sldMk cId="0" sldId="260"/>
            <ac:spMk id="6" creationId="{00000000-0000-0000-0000-000000000000}"/>
          </ac:spMkLst>
        </pc:spChg>
        <pc:picChg chg="del">
          <ac:chgData name="Mick Lee" userId="998740f8d75c30d8" providerId="LiveId" clId="{405CD4D1-B1E6-4994-B70F-343BE4C7BD85}" dt="2022-03-07T16:17:13.292" v="2647" actId="478"/>
          <ac:picMkLst>
            <pc:docMk/>
            <pc:sldMk cId="0" sldId="260"/>
            <ac:picMk id="3" creationId="{00000000-0000-0000-0000-000000000000}"/>
          </ac:picMkLst>
        </pc:picChg>
        <pc:picChg chg="mod">
          <ac:chgData name="Mick Lee" userId="998740f8d75c30d8" providerId="LiveId" clId="{405CD4D1-B1E6-4994-B70F-343BE4C7BD85}" dt="2022-03-08T11:03:02.338" v="9090" actId="14100"/>
          <ac:picMkLst>
            <pc:docMk/>
            <pc:sldMk cId="0" sldId="260"/>
            <ac:picMk id="5" creationId="{00000000-0000-0000-0000-000000000000}"/>
          </ac:picMkLst>
        </pc:picChg>
      </pc:sldChg>
      <pc:sldChg chg="addSp delSp modSp mod modTransition">
        <pc:chgData name="Mick Lee" userId="998740f8d75c30d8" providerId="LiveId" clId="{405CD4D1-B1E6-4994-B70F-343BE4C7BD85}" dt="2022-05-09T17:48:45.586" v="13985"/>
        <pc:sldMkLst>
          <pc:docMk/>
          <pc:sldMk cId="0" sldId="261"/>
        </pc:sldMkLst>
        <pc:spChg chg="mod">
          <ac:chgData name="Mick Lee" userId="998740f8d75c30d8" providerId="LiveId" clId="{405CD4D1-B1E6-4994-B70F-343BE4C7BD85}" dt="2022-03-08T07:35:13.424" v="7032" actId="1076"/>
          <ac:spMkLst>
            <pc:docMk/>
            <pc:sldMk cId="0" sldId="261"/>
            <ac:spMk id="2" creationId="{00000000-0000-0000-0000-000000000000}"/>
          </ac:spMkLst>
        </pc:spChg>
        <pc:spChg chg="mod">
          <ac:chgData name="Mick Lee" userId="998740f8d75c30d8" providerId="LiveId" clId="{405CD4D1-B1E6-4994-B70F-343BE4C7BD85}" dt="2022-05-09T06:24:23.225" v="13854" actId="6549"/>
          <ac:spMkLst>
            <pc:docMk/>
            <pc:sldMk cId="0" sldId="261"/>
            <ac:spMk id="3" creationId="{00000000-0000-0000-0000-000000000000}"/>
          </ac:spMkLst>
        </pc:spChg>
        <pc:picChg chg="del">
          <ac:chgData name="Mick Lee" userId="998740f8d75c30d8" providerId="LiveId" clId="{405CD4D1-B1E6-4994-B70F-343BE4C7BD85}" dt="2022-03-07T16:28:25.968" v="2918" actId="478"/>
          <ac:picMkLst>
            <pc:docMk/>
            <pc:sldMk cId="0" sldId="261"/>
            <ac:picMk id="4" creationId="{00000000-0000-0000-0000-000000000000}"/>
          </ac:picMkLst>
        </pc:picChg>
        <pc:picChg chg="add mod">
          <ac:chgData name="Mick Lee" userId="998740f8d75c30d8" providerId="LiveId" clId="{405CD4D1-B1E6-4994-B70F-343BE4C7BD85}" dt="2022-03-07T16:30:26.990" v="2967" actId="1076"/>
          <ac:picMkLst>
            <pc:docMk/>
            <pc:sldMk cId="0" sldId="261"/>
            <ac:picMk id="5" creationId="{2BEE04DD-3968-4C82-BCBE-CDB00377E7BE}"/>
          </ac:picMkLst>
        </pc:picChg>
      </pc:sldChg>
      <pc:sldChg chg="addSp delSp modSp mod modTransition">
        <pc:chgData name="Mick Lee" userId="998740f8d75c30d8" providerId="LiveId" clId="{405CD4D1-B1E6-4994-B70F-343BE4C7BD85}" dt="2022-05-09T17:48:45.586" v="13985"/>
        <pc:sldMkLst>
          <pc:docMk/>
          <pc:sldMk cId="0" sldId="262"/>
        </pc:sldMkLst>
        <pc:spChg chg="mod">
          <ac:chgData name="Mick Lee" userId="998740f8d75c30d8" providerId="LiveId" clId="{405CD4D1-B1E6-4994-B70F-343BE4C7BD85}" dt="2022-03-08T11:08:22.164" v="9164" actId="20577"/>
          <ac:spMkLst>
            <pc:docMk/>
            <pc:sldMk cId="0" sldId="262"/>
            <ac:spMk id="2" creationId="{00000000-0000-0000-0000-000000000000}"/>
          </ac:spMkLst>
        </pc:spChg>
        <pc:spChg chg="mod">
          <ac:chgData name="Mick Lee" userId="998740f8d75c30d8" providerId="LiveId" clId="{405CD4D1-B1E6-4994-B70F-343BE4C7BD85}" dt="2022-03-08T12:06:06.840" v="10314" actId="14100"/>
          <ac:spMkLst>
            <pc:docMk/>
            <pc:sldMk cId="0" sldId="262"/>
            <ac:spMk id="8" creationId="{00000000-0000-0000-0000-000000000000}"/>
          </ac:spMkLst>
        </pc:spChg>
        <pc:spChg chg="add del mod">
          <ac:chgData name="Mick Lee" userId="998740f8d75c30d8" providerId="LiveId" clId="{405CD4D1-B1E6-4994-B70F-343BE4C7BD85}" dt="2022-03-08T06:46:14.771" v="6036" actId="478"/>
          <ac:spMkLst>
            <pc:docMk/>
            <pc:sldMk cId="0" sldId="262"/>
            <ac:spMk id="9" creationId="{097695EF-4180-4E5D-995F-59DDED2A0356}"/>
          </ac:spMkLst>
        </pc:spChg>
        <pc:spChg chg="add mod">
          <ac:chgData name="Mick Lee" userId="998740f8d75c30d8" providerId="LiveId" clId="{405CD4D1-B1E6-4994-B70F-343BE4C7BD85}" dt="2022-03-08T07:38:44.716" v="7060" actId="1076"/>
          <ac:spMkLst>
            <pc:docMk/>
            <pc:sldMk cId="0" sldId="262"/>
            <ac:spMk id="10" creationId="{7B5FD362-211A-4928-8D46-55A4A7C0FA47}"/>
          </ac:spMkLst>
        </pc:spChg>
        <pc:spChg chg="add del mod">
          <ac:chgData name="Mick Lee" userId="998740f8d75c30d8" providerId="LiveId" clId="{405CD4D1-B1E6-4994-B70F-343BE4C7BD85}" dt="2022-03-08T07:36:52.167" v="7041" actId="20577"/>
          <ac:spMkLst>
            <pc:docMk/>
            <pc:sldMk cId="0" sldId="262"/>
            <ac:spMk id="11" creationId="{D5A6BD20-6DFB-4949-A894-61B3CE27448F}"/>
          </ac:spMkLst>
        </pc:spChg>
        <pc:spChg chg="add del mod">
          <ac:chgData name="Mick Lee" userId="998740f8d75c30d8" providerId="LiveId" clId="{405CD4D1-B1E6-4994-B70F-343BE4C7BD85}" dt="2022-03-08T07:03:39.323" v="6169" actId="767"/>
          <ac:spMkLst>
            <pc:docMk/>
            <pc:sldMk cId="0" sldId="262"/>
            <ac:spMk id="12" creationId="{D67CCF20-7F57-45D3-9A88-C1E6045C4BE2}"/>
          </ac:spMkLst>
        </pc:spChg>
        <pc:spChg chg="add del mod">
          <ac:chgData name="Mick Lee" userId="998740f8d75c30d8" providerId="LiveId" clId="{405CD4D1-B1E6-4994-B70F-343BE4C7BD85}" dt="2022-03-08T07:03:28.247" v="6167" actId="767"/>
          <ac:spMkLst>
            <pc:docMk/>
            <pc:sldMk cId="0" sldId="262"/>
            <ac:spMk id="13" creationId="{7654E31A-0AFD-4436-9C74-FF247F77BBB1}"/>
          </ac:spMkLst>
        </pc:spChg>
        <pc:grpChg chg="del mod">
          <ac:chgData name="Mick Lee" userId="998740f8d75c30d8" providerId="LiveId" clId="{405CD4D1-B1E6-4994-B70F-343BE4C7BD85}" dt="2022-03-07T16:31:02.632" v="2973" actId="478"/>
          <ac:grpSpMkLst>
            <pc:docMk/>
            <pc:sldMk cId="0" sldId="262"/>
            <ac:grpSpMk id="3" creationId="{00000000-0000-0000-0000-000000000000}"/>
          </ac:grpSpMkLst>
        </pc:grpChg>
      </pc:sldChg>
      <pc:sldChg chg="addSp delSp modSp mod ord modTransition">
        <pc:chgData name="Mick Lee" userId="998740f8d75c30d8" providerId="LiveId" clId="{405CD4D1-B1E6-4994-B70F-343BE4C7BD85}" dt="2022-05-09T17:48:45.586" v="13985"/>
        <pc:sldMkLst>
          <pc:docMk/>
          <pc:sldMk cId="0" sldId="263"/>
        </pc:sldMkLst>
        <pc:spChg chg="mod">
          <ac:chgData name="Mick Lee" userId="998740f8d75c30d8" providerId="LiveId" clId="{405CD4D1-B1E6-4994-B70F-343BE4C7BD85}" dt="2022-03-07T16:58:53.984" v="4074" actId="207"/>
          <ac:spMkLst>
            <pc:docMk/>
            <pc:sldMk cId="0" sldId="263"/>
            <ac:spMk id="3" creationId="{00000000-0000-0000-0000-000000000000}"/>
          </ac:spMkLst>
        </pc:spChg>
        <pc:spChg chg="mod">
          <ac:chgData name="Mick Lee" userId="998740f8d75c30d8" providerId="LiveId" clId="{405CD4D1-B1E6-4994-B70F-343BE4C7BD85}" dt="2022-03-07T16:58:24.329" v="4072" actId="20577"/>
          <ac:spMkLst>
            <pc:docMk/>
            <pc:sldMk cId="0" sldId="263"/>
            <ac:spMk id="5" creationId="{00000000-0000-0000-0000-000000000000}"/>
          </ac:spMkLst>
        </pc:spChg>
        <pc:spChg chg="mod">
          <ac:chgData name="Mick Lee" userId="998740f8d75c30d8" providerId="LiveId" clId="{405CD4D1-B1E6-4994-B70F-343BE4C7BD85}" dt="2022-03-07T17:03:20.204" v="4728" actId="1076"/>
          <ac:spMkLst>
            <pc:docMk/>
            <pc:sldMk cId="0" sldId="263"/>
            <ac:spMk id="9" creationId="{00000000-0000-0000-0000-000000000000}"/>
          </ac:spMkLst>
        </pc:spChg>
        <pc:spChg chg="mod">
          <ac:chgData name="Mick Lee" userId="998740f8d75c30d8" providerId="LiveId" clId="{405CD4D1-B1E6-4994-B70F-343BE4C7BD85}" dt="2022-03-07T17:05:22.092" v="5150" actId="14100"/>
          <ac:spMkLst>
            <pc:docMk/>
            <pc:sldMk cId="0" sldId="263"/>
            <ac:spMk id="11" creationId="{00000000-0000-0000-0000-000000000000}"/>
          </ac:spMkLst>
        </pc:spChg>
        <pc:spChg chg="mod">
          <ac:chgData name="Mick Lee" userId="998740f8d75c30d8" providerId="LiveId" clId="{405CD4D1-B1E6-4994-B70F-343BE4C7BD85}" dt="2022-03-07T17:02:21.032" v="4724" actId="207"/>
          <ac:spMkLst>
            <pc:docMk/>
            <pc:sldMk cId="0" sldId="263"/>
            <ac:spMk id="13" creationId="{00000000-0000-0000-0000-000000000000}"/>
          </ac:spMkLst>
        </pc:spChg>
        <pc:spChg chg="mod">
          <ac:chgData name="Mick Lee" userId="998740f8d75c30d8" providerId="LiveId" clId="{405CD4D1-B1E6-4994-B70F-343BE4C7BD85}" dt="2022-03-07T16:58:33.485" v="4073" actId="1076"/>
          <ac:spMkLst>
            <pc:docMk/>
            <pc:sldMk cId="0" sldId="263"/>
            <ac:spMk id="17" creationId="{00000000-0000-0000-0000-000000000000}"/>
          </ac:spMkLst>
        </pc:spChg>
        <pc:spChg chg="mod">
          <ac:chgData name="Mick Lee" userId="998740f8d75c30d8" providerId="LiveId" clId="{405CD4D1-B1E6-4994-B70F-343BE4C7BD85}" dt="2022-03-07T16:54:17.361" v="3942" actId="1076"/>
          <ac:spMkLst>
            <pc:docMk/>
            <pc:sldMk cId="0" sldId="263"/>
            <ac:spMk id="21" creationId="{00000000-0000-0000-0000-000000000000}"/>
          </ac:spMkLst>
        </pc:spChg>
        <pc:spChg chg="mod">
          <ac:chgData name="Mick Lee" userId="998740f8d75c30d8" providerId="LiveId" clId="{405CD4D1-B1E6-4994-B70F-343BE4C7BD85}" dt="2022-03-07T16:55:16.426" v="3964" actId="122"/>
          <ac:spMkLst>
            <pc:docMk/>
            <pc:sldMk cId="0" sldId="263"/>
            <ac:spMk id="25" creationId="{00000000-0000-0000-0000-000000000000}"/>
          </ac:spMkLst>
        </pc:spChg>
        <pc:spChg chg="mod">
          <ac:chgData name="Mick Lee" userId="998740f8d75c30d8" providerId="LiveId" clId="{405CD4D1-B1E6-4994-B70F-343BE4C7BD85}" dt="2022-03-08T06:57:08.515" v="6135" actId="122"/>
          <ac:spMkLst>
            <pc:docMk/>
            <pc:sldMk cId="0" sldId="263"/>
            <ac:spMk id="27" creationId="{00000000-0000-0000-0000-000000000000}"/>
          </ac:spMkLst>
        </pc:spChg>
        <pc:spChg chg="del mod">
          <ac:chgData name="Mick Lee" userId="998740f8d75c30d8" providerId="LiveId" clId="{405CD4D1-B1E6-4994-B70F-343BE4C7BD85}" dt="2022-03-07T16:50:35.393" v="3868" actId="478"/>
          <ac:spMkLst>
            <pc:docMk/>
            <pc:sldMk cId="0" sldId="263"/>
            <ac:spMk id="29" creationId="{00000000-0000-0000-0000-000000000000}"/>
          </ac:spMkLst>
        </pc:spChg>
        <pc:spChg chg="del mod">
          <ac:chgData name="Mick Lee" userId="998740f8d75c30d8" providerId="LiveId" clId="{405CD4D1-B1E6-4994-B70F-343BE4C7BD85}" dt="2022-03-07T16:51:12.537" v="3884" actId="478"/>
          <ac:spMkLst>
            <pc:docMk/>
            <pc:sldMk cId="0" sldId="263"/>
            <ac:spMk id="30" creationId="{00000000-0000-0000-0000-000000000000}"/>
          </ac:spMkLst>
        </pc:spChg>
        <pc:spChg chg="mod">
          <ac:chgData name="Mick Lee" userId="998740f8d75c30d8" providerId="LiveId" clId="{405CD4D1-B1E6-4994-B70F-343BE4C7BD85}" dt="2022-03-08T06:50:55.804" v="6097" actId="20577"/>
          <ac:spMkLst>
            <pc:docMk/>
            <pc:sldMk cId="0" sldId="263"/>
            <ac:spMk id="34" creationId="{00000000-0000-0000-0000-000000000000}"/>
          </ac:spMkLst>
        </pc:spChg>
        <pc:spChg chg="mod">
          <ac:chgData name="Mick Lee" userId="998740f8d75c30d8" providerId="LiveId" clId="{405CD4D1-B1E6-4994-B70F-343BE4C7BD85}" dt="2022-03-08T12:05:48.050" v="10310" actId="113"/>
          <ac:spMkLst>
            <pc:docMk/>
            <pc:sldMk cId="0" sldId="263"/>
            <ac:spMk id="35" creationId="{00000000-0000-0000-0000-000000000000}"/>
          </ac:spMkLst>
        </pc:spChg>
        <pc:spChg chg="mod">
          <ac:chgData name="Mick Lee" userId="998740f8d75c30d8" providerId="LiveId" clId="{405CD4D1-B1E6-4994-B70F-343BE4C7BD85}" dt="2022-03-08T06:58:49.848" v="6149" actId="14100"/>
          <ac:spMkLst>
            <pc:docMk/>
            <pc:sldMk cId="0" sldId="263"/>
            <ac:spMk id="45" creationId="{00000000-0000-0000-0000-000000000000}"/>
          </ac:spMkLst>
        </pc:spChg>
        <pc:spChg chg="del mod">
          <ac:chgData name="Mick Lee" userId="998740f8d75c30d8" providerId="LiveId" clId="{405CD4D1-B1E6-4994-B70F-343BE4C7BD85}" dt="2022-03-08T06:58:22.095" v="6144" actId="478"/>
          <ac:spMkLst>
            <pc:docMk/>
            <pc:sldMk cId="0" sldId="263"/>
            <ac:spMk id="46" creationId="{00000000-0000-0000-0000-000000000000}"/>
          </ac:spMkLst>
        </pc:spChg>
        <pc:spChg chg="mod">
          <ac:chgData name="Mick Lee" userId="998740f8d75c30d8" providerId="LiveId" clId="{405CD4D1-B1E6-4994-B70F-343BE4C7BD85}" dt="2022-03-08T06:58:39.611" v="6147" actId="1076"/>
          <ac:spMkLst>
            <pc:docMk/>
            <pc:sldMk cId="0" sldId="263"/>
            <ac:spMk id="47" creationId="{00000000-0000-0000-0000-000000000000}"/>
          </ac:spMkLst>
        </pc:spChg>
        <pc:spChg chg="del mod">
          <ac:chgData name="Mick Lee" userId="998740f8d75c30d8" providerId="LiveId" clId="{405CD4D1-B1E6-4994-B70F-343BE4C7BD85}" dt="2022-03-08T06:56:48.886" v="6133" actId="478"/>
          <ac:spMkLst>
            <pc:docMk/>
            <pc:sldMk cId="0" sldId="263"/>
            <ac:spMk id="48" creationId="{00000000-0000-0000-0000-000000000000}"/>
          </ac:spMkLst>
        </pc:spChg>
        <pc:spChg chg="mod">
          <ac:chgData name="Mick Lee" userId="998740f8d75c30d8" providerId="LiveId" clId="{405CD4D1-B1E6-4994-B70F-343BE4C7BD85}" dt="2022-03-08T06:53:13.308" v="6113" actId="1076"/>
          <ac:spMkLst>
            <pc:docMk/>
            <pc:sldMk cId="0" sldId="263"/>
            <ac:spMk id="49" creationId="{00000000-0000-0000-0000-000000000000}"/>
          </ac:spMkLst>
        </pc:spChg>
        <pc:grpChg chg="mod">
          <ac:chgData name="Mick Lee" userId="998740f8d75c30d8" providerId="LiveId" clId="{405CD4D1-B1E6-4994-B70F-343BE4C7BD85}" dt="2022-03-08T06:53:05.910" v="6112" actId="1076"/>
          <ac:grpSpMkLst>
            <pc:docMk/>
            <pc:sldMk cId="0" sldId="263"/>
            <ac:grpSpMk id="6" creationId="{00000000-0000-0000-0000-000000000000}"/>
          </ac:grpSpMkLst>
        </pc:grpChg>
        <pc:grpChg chg="mod">
          <ac:chgData name="Mick Lee" userId="998740f8d75c30d8" providerId="LiveId" clId="{405CD4D1-B1E6-4994-B70F-343BE4C7BD85}" dt="2022-03-07T16:55:08.969" v="3960" actId="1076"/>
          <ac:grpSpMkLst>
            <pc:docMk/>
            <pc:sldMk cId="0" sldId="263"/>
            <ac:grpSpMk id="22" creationId="{00000000-0000-0000-0000-000000000000}"/>
          </ac:grpSpMkLst>
        </pc:grpChg>
        <pc:grpChg chg="mod">
          <ac:chgData name="Mick Lee" userId="998740f8d75c30d8" providerId="LiveId" clId="{405CD4D1-B1E6-4994-B70F-343BE4C7BD85}" dt="2022-03-08T06:55:26.324" v="6127" actId="14100"/>
          <ac:grpSpMkLst>
            <pc:docMk/>
            <pc:sldMk cId="0" sldId="263"/>
            <ac:grpSpMk id="26" creationId="{00000000-0000-0000-0000-000000000000}"/>
          </ac:grpSpMkLst>
        </pc:grpChg>
        <pc:picChg chg="del">
          <ac:chgData name="Mick Lee" userId="998740f8d75c30d8" providerId="LiveId" clId="{405CD4D1-B1E6-4994-B70F-343BE4C7BD85}" dt="2022-03-07T16:59:08.854" v="4075" actId="478"/>
          <ac:picMkLst>
            <pc:docMk/>
            <pc:sldMk cId="0" sldId="263"/>
            <ac:picMk id="50" creationId="{00000000-0000-0000-0000-000000000000}"/>
          </ac:picMkLst>
        </pc:picChg>
        <pc:picChg chg="add mod">
          <ac:chgData name="Mick Lee" userId="998740f8d75c30d8" providerId="LiveId" clId="{405CD4D1-B1E6-4994-B70F-343BE4C7BD85}" dt="2022-03-08T07:36:18.405" v="7039" actId="1076"/>
          <ac:picMkLst>
            <pc:docMk/>
            <pc:sldMk cId="0" sldId="263"/>
            <ac:picMk id="51" creationId="{5AE7BA91-31EF-45DB-9A28-B30D5E6D6BAF}"/>
          </ac:picMkLst>
        </pc:picChg>
      </pc:sldChg>
      <pc:sldChg chg="addSp delSp modSp mod modTransition">
        <pc:chgData name="Mick Lee" userId="998740f8d75c30d8" providerId="LiveId" clId="{405CD4D1-B1E6-4994-B70F-343BE4C7BD85}" dt="2022-05-13T06:59:13.129" v="14162" actId="20577"/>
        <pc:sldMkLst>
          <pc:docMk/>
          <pc:sldMk cId="0" sldId="264"/>
        </pc:sldMkLst>
        <pc:spChg chg="mod">
          <ac:chgData name="Mick Lee" userId="998740f8d75c30d8" providerId="LiveId" clId="{405CD4D1-B1E6-4994-B70F-343BE4C7BD85}" dt="2022-05-13T06:59:13.129" v="14162" actId="20577"/>
          <ac:spMkLst>
            <pc:docMk/>
            <pc:sldMk cId="0" sldId="264"/>
            <ac:spMk id="2" creationId="{00000000-0000-0000-0000-000000000000}"/>
          </ac:spMkLst>
        </pc:spChg>
        <pc:spChg chg="mod">
          <ac:chgData name="Mick Lee" userId="998740f8d75c30d8" providerId="LiveId" clId="{405CD4D1-B1E6-4994-B70F-343BE4C7BD85}" dt="2022-03-08T12:06:29.516" v="10315" actId="113"/>
          <ac:spMkLst>
            <pc:docMk/>
            <pc:sldMk cId="0" sldId="264"/>
            <ac:spMk id="3" creationId="{00000000-0000-0000-0000-000000000000}"/>
          </ac:spMkLst>
        </pc:spChg>
        <pc:spChg chg="add del mod">
          <ac:chgData name="Mick Lee" userId="998740f8d75c30d8" providerId="LiveId" clId="{405CD4D1-B1E6-4994-B70F-343BE4C7BD85}" dt="2022-03-08T07:01:23.862" v="6152" actId="21"/>
          <ac:spMkLst>
            <pc:docMk/>
            <pc:sldMk cId="0" sldId="264"/>
            <ac:spMk id="8" creationId="{2DB3336C-D960-47FA-B666-6BE863322E5B}"/>
          </ac:spMkLst>
        </pc:spChg>
        <pc:grpChg chg="del mod">
          <ac:chgData name="Mick Lee" userId="998740f8d75c30d8" providerId="LiveId" clId="{405CD4D1-B1E6-4994-B70F-343BE4C7BD85}" dt="2022-03-08T08:01:28.671" v="8032" actId="478"/>
          <ac:grpSpMkLst>
            <pc:docMk/>
            <pc:sldMk cId="0" sldId="264"/>
            <ac:grpSpMk id="4" creationId="{00000000-0000-0000-0000-000000000000}"/>
          </ac:grpSpMkLst>
        </pc:grpChg>
        <pc:picChg chg="del mod">
          <ac:chgData name="Mick Lee" userId="998740f8d75c30d8" providerId="LiveId" clId="{405CD4D1-B1E6-4994-B70F-343BE4C7BD85}" dt="2022-03-07T17:06:55.452" v="5183" actId="478"/>
          <ac:picMkLst>
            <pc:docMk/>
            <pc:sldMk cId="0" sldId="264"/>
            <ac:picMk id="7" creationId="{00000000-0000-0000-0000-000000000000}"/>
          </ac:picMkLst>
        </pc:picChg>
      </pc:sldChg>
      <pc:sldChg chg="addSp delSp modSp mod modTransition">
        <pc:chgData name="Mick Lee" userId="998740f8d75c30d8" providerId="LiveId" clId="{405CD4D1-B1E6-4994-B70F-343BE4C7BD85}" dt="2022-05-09T17:48:45.586" v="13985"/>
        <pc:sldMkLst>
          <pc:docMk/>
          <pc:sldMk cId="0" sldId="265"/>
        </pc:sldMkLst>
        <pc:spChg chg="mod">
          <ac:chgData name="Mick Lee" userId="998740f8d75c30d8" providerId="LiveId" clId="{405CD4D1-B1E6-4994-B70F-343BE4C7BD85}" dt="2022-03-08T11:45:33.319" v="10288" actId="207"/>
          <ac:spMkLst>
            <pc:docMk/>
            <pc:sldMk cId="0" sldId="265"/>
            <ac:spMk id="2" creationId="{00000000-0000-0000-0000-000000000000}"/>
          </ac:spMkLst>
        </pc:spChg>
        <pc:picChg chg="del">
          <ac:chgData name="Mick Lee" userId="998740f8d75c30d8" providerId="LiveId" clId="{405CD4D1-B1E6-4994-B70F-343BE4C7BD85}" dt="2022-03-08T07:59:32.727" v="7948" actId="478"/>
          <ac:picMkLst>
            <pc:docMk/>
            <pc:sldMk cId="0" sldId="265"/>
            <ac:picMk id="3" creationId="{00000000-0000-0000-0000-000000000000}"/>
          </ac:picMkLst>
        </pc:picChg>
        <pc:picChg chg="add mod">
          <ac:chgData name="Mick Lee" userId="998740f8d75c30d8" providerId="LiveId" clId="{405CD4D1-B1E6-4994-B70F-343BE4C7BD85}" dt="2022-03-08T08:03:50.134" v="8050" actId="1076"/>
          <ac:picMkLst>
            <pc:docMk/>
            <pc:sldMk cId="0" sldId="265"/>
            <ac:picMk id="4" creationId="{91ABD26F-7F12-4B95-8E10-8C9442515E10}"/>
          </ac:picMkLst>
        </pc:picChg>
      </pc:sldChg>
      <pc:sldChg chg="delSp modSp mod modTransition">
        <pc:chgData name="Mick Lee" userId="998740f8d75c30d8" providerId="LiveId" clId="{405CD4D1-B1E6-4994-B70F-343BE4C7BD85}" dt="2022-05-09T17:48:45.586" v="13985"/>
        <pc:sldMkLst>
          <pc:docMk/>
          <pc:sldMk cId="0" sldId="266"/>
        </pc:sldMkLst>
        <pc:spChg chg="mod">
          <ac:chgData name="Mick Lee" userId="998740f8d75c30d8" providerId="LiveId" clId="{405CD4D1-B1E6-4994-B70F-343BE4C7BD85}" dt="2022-03-10T10:45:55.771" v="10677" actId="313"/>
          <ac:spMkLst>
            <pc:docMk/>
            <pc:sldMk cId="0" sldId="266"/>
            <ac:spMk id="2" creationId="{00000000-0000-0000-0000-000000000000}"/>
          </ac:spMkLst>
        </pc:spChg>
        <pc:spChg chg="del mod">
          <ac:chgData name="Mick Lee" userId="998740f8d75c30d8" providerId="LiveId" clId="{405CD4D1-B1E6-4994-B70F-343BE4C7BD85}" dt="2022-03-08T08:30:07.250" v="8877" actId="478"/>
          <ac:spMkLst>
            <pc:docMk/>
            <pc:sldMk cId="0" sldId="266"/>
            <ac:spMk id="3" creationId="{00000000-0000-0000-0000-000000000000}"/>
          </ac:spMkLst>
        </pc:spChg>
        <pc:spChg chg="mod">
          <ac:chgData name="Mick Lee" userId="998740f8d75c30d8" providerId="LiveId" clId="{405CD4D1-B1E6-4994-B70F-343BE4C7BD85}" dt="2022-03-08T11:30:01.687" v="9817" actId="1076"/>
          <ac:spMkLst>
            <pc:docMk/>
            <pc:sldMk cId="0" sldId="266"/>
            <ac:spMk id="5" creationId="{00000000-0000-0000-0000-000000000000}"/>
          </ac:spMkLst>
        </pc:spChg>
        <pc:picChg chg="del mod">
          <ac:chgData name="Mick Lee" userId="998740f8d75c30d8" providerId="LiveId" clId="{405CD4D1-B1E6-4994-B70F-343BE4C7BD85}" dt="2022-03-08T08:04:49.038" v="8058" actId="478"/>
          <ac:picMkLst>
            <pc:docMk/>
            <pc:sldMk cId="0" sldId="266"/>
            <ac:picMk id="4" creationId="{00000000-0000-0000-0000-000000000000}"/>
          </ac:picMkLst>
        </pc:picChg>
      </pc:sldChg>
      <pc:sldChg chg="delSp modSp mod modTransition">
        <pc:chgData name="Mick Lee" userId="998740f8d75c30d8" providerId="LiveId" clId="{405CD4D1-B1E6-4994-B70F-343BE4C7BD85}" dt="2022-05-09T17:48:45.586" v="13985"/>
        <pc:sldMkLst>
          <pc:docMk/>
          <pc:sldMk cId="0" sldId="267"/>
        </pc:sldMkLst>
        <pc:spChg chg="mod">
          <ac:chgData name="Mick Lee" userId="998740f8d75c30d8" providerId="LiveId" clId="{405CD4D1-B1E6-4994-B70F-343BE4C7BD85}" dt="2022-03-10T12:40:40.006" v="12609" actId="6549"/>
          <ac:spMkLst>
            <pc:docMk/>
            <pc:sldMk cId="0" sldId="267"/>
            <ac:spMk id="2" creationId="{00000000-0000-0000-0000-000000000000}"/>
          </ac:spMkLst>
        </pc:spChg>
        <pc:spChg chg="mod">
          <ac:chgData name="Mick Lee" userId="998740f8d75c30d8" providerId="LiveId" clId="{405CD4D1-B1E6-4994-B70F-343BE4C7BD85}" dt="2022-03-08T11:43:17.955" v="10267" actId="1076"/>
          <ac:spMkLst>
            <pc:docMk/>
            <pc:sldMk cId="0" sldId="267"/>
            <ac:spMk id="3" creationId="{00000000-0000-0000-0000-000000000000}"/>
          </ac:spMkLst>
        </pc:spChg>
        <pc:spChg chg="del mod">
          <ac:chgData name="Mick Lee" userId="998740f8d75c30d8" providerId="LiveId" clId="{405CD4D1-B1E6-4994-B70F-343BE4C7BD85}" dt="2022-03-08T08:35:51.433" v="9084" actId="478"/>
          <ac:spMkLst>
            <pc:docMk/>
            <pc:sldMk cId="0" sldId="267"/>
            <ac:spMk id="5" creationId="{00000000-0000-0000-0000-000000000000}"/>
          </ac:spMkLst>
        </pc:spChg>
        <pc:picChg chg="del">
          <ac:chgData name="Mick Lee" userId="998740f8d75c30d8" providerId="LiveId" clId="{405CD4D1-B1E6-4994-B70F-343BE4C7BD85}" dt="2022-03-08T08:04:56.263" v="8059" actId="478"/>
          <ac:picMkLst>
            <pc:docMk/>
            <pc:sldMk cId="0" sldId="267"/>
            <ac:picMk id="4" creationId="{00000000-0000-0000-0000-000000000000}"/>
          </ac:picMkLst>
        </pc:picChg>
      </pc:sldChg>
      <pc:sldChg chg="addSp delSp modSp mod modTransition">
        <pc:chgData name="Mick Lee" userId="998740f8d75c30d8" providerId="LiveId" clId="{405CD4D1-B1E6-4994-B70F-343BE4C7BD85}" dt="2022-05-09T17:48:45.586" v="13985"/>
        <pc:sldMkLst>
          <pc:docMk/>
          <pc:sldMk cId="0" sldId="268"/>
        </pc:sldMkLst>
        <pc:spChg chg="mod">
          <ac:chgData name="Mick Lee" userId="998740f8d75c30d8" providerId="LiveId" clId="{405CD4D1-B1E6-4994-B70F-343BE4C7BD85}" dt="2022-03-08T08:34:38.720" v="9070" actId="1076"/>
          <ac:spMkLst>
            <pc:docMk/>
            <pc:sldMk cId="0" sldId="268"/>
            <ac:spMk id="2" creationId="{00000000-0000-0000-0000-000000000000}"/>
          </ac:spMkLst>
        </pc:spChg>
        <pc:spChg chg="mod">
          <ac:chgData name="Mick Lee" userId="998740f8d75c30d8" providerId="LiveId" clId="{405CD4D1-B1E6-4994-B70F-343BE4C7BD85}" dt="2022-05-09T06:05:51.667" v="13818" actId="20577"/>
          <ac:spMkLst>
            <pc:docMk/>
            <pc:sldMk cId="0" sldId="268"/>
            <ac:spMk id="3" creationId="{00000000-0000-0000-0000-000000000000}"/>
          </ac:spMkLst>
        </pc:spChg>
        <pc:spChg chg="add del mod">
          <ac:chgData name="Mick Lee" userId="998740f8d75c30d8" providerId="LiveId" clId="{405CD4D1-B1E6-4994-B70F-343BE4C7BD85}" dt="2022-05-05T18:22:52.769" v="13468"/>
          <ac:spMkLst>
            <pc:docMk/>
            <pc:sldMk cId="0" sldId="268"/>
            <ac:spMk id="5" creationId="{51FC9C0D-9595-EC4B-D9F6-7EB493EA0E92}"/>
          </ac:spMkLst>
        </pc:spChg>
        <pc:spChg chg="del mod topLvl">
          <ac:chgData name="Mick Lee" userId="998740f8d75c30d8" providerId="LiveId" clId="{405CD4D1-B1E6-4994-B70F-343BE4C7BD85}" dt="2022-05-09T05:38:49.051" v="13510" actId="478"/>
          <ac:spMkLst>
            <pc:docMk/>
            <pc:sldMk cId="0" sldId="268"/>
            <ac:spMk id="6" creationId="{00000000-0000-0000-0000-000000000000}"/>
          </ac:spMkLst>
        </pc:spChg>
        <pc:spChg chg="del mod">
          <ac:chgData name="Mick Lee" userId="998740f8d75c30d8" providerId="LiveId" clId="{405CD4D1-B1E6-4994-B70F-343BE4C7BD85}" dt="2022-05-09T05:38:30.725" v="13506" actId="478"/>
          <ac:spMkLst>
            <pc:docMk/>
            <pc:sldMk cId="0" sldId="268"/>
            <ac:spMk id="7" creationId="{00000000-0000-0000-0000-000000000000}"/>
          </ac:spMkLst>
        </pc:spChg>
        <pc:spChg chg="del mod">
          <ac:chgData name="Mick Lee" userId="998740f8d75c30d8" providerId="LiveId" clId="{405CD4D1-B1E6-4994-B70F-343BE4C7BD85}" dt="2022-05-09T05:39:39.414" v="13520" actId="21"/>
          <ac:spMkLst>
            <pc:docMk/>
            <pc:sldMk cId="0" sldId="268"/>
            <ac:spMk id="8" creationId="{00000000-0000-0000-0000-000000000000}"/>
          </ac:spMkLst>
        </pc:spChg>
        <pc:spChg chg="del mod">
          <ac:chgData name="Mick Lee" userId="998740f8d75c30d8" providerId="LiveId" clId="{405CD4D1-B1E6-4994-B70F-343BE4C7BD85}" dt="2022-05-09T05:38:50.810" v="13511" actId="478"/>
          <ac:spMkLst>
            <pc:docMk/>
            <pc:sldMk cId="0" sldId="268"/>
            <ac:spMk id="9" creationId="{00000000-0000-0000-0000-000000000000}"/>
          </ac:spMkLst>
        </pc:spChg>
        <pc:spChg chg="del mod">
          <ac:chgData name="Mick Lee" userId="998740f8d75c30d8" providerId="LiveId" clId="{405CD4D1-B1E6-4994-B70F-343BE4C7BD85}" dt="2022-05-09T05:39:45.645" v="13521" actId="21"/>
          <ac:spMkLst>
            <pc:docMk/>
            <pc:sldMk cId="0" sldId="268"/>
            <ac:spMk id="10" creationId="{00000000-0000-0000-0000-000000000000}"/>
          </ac:spMkLst>
        </pc:spChg>
        <pc:spChg chg="del mod">
          <ac:chgData name="Mick Lee" userId="998740f8d75c30d8" providerId="LiveId" clId="{405CD4D1-B1E6-4994-B70F-343BE4C7BD85}" dt="2022-05-09T05:39:57.563" v="13523" actId="21"/>
          <ac:spMkLst>
            <pc:docMk/>
            <pc:sldMk cId="0" sldId="268"/>
            <ac:spMk id="11" creationId="{00000000-0000-0000-0000-000000000000}"/>
          </ac:spMkLst>
        </pc:spChg>
        <pc:spChg chg="del mod">
          <ac:chgData name="Mick Lee" userId="998740f8d75c30d8" providerId="LiveId" clId="{405CD4D1-B1E6-4994-B70F-343BE4C7BD85}" dt="2022-05-09T05:38:36.411" v="13508" actId="478"/>
          <ac:spMkLst>
            <pc:docMk/>
            <pc:sldMk cId="0" sldId="268"/>
            <ac:spMk id="12" creationId="{00000000-0000-0000-0000-000000000000}"/>
          </ac:spMkLst>
        </pc:spChg>
        <pc:spChg chg="del mod">
          <ac:chgData name="Mick Lee" userId="998740f8d75c30d8" providerId="LiveId" clId="{405CD4D1-B1E6-4994-B70F-343BE4C7BD85}" dt="2022-05-09T05:39:29.261" v="13518"/>
          <ac:spMkLst>
            <pc:docMk/>
            <pc:sldMk cId="0" sldId="268"/>
            <ac:spMk id="13" creationId="{00000000-0000-0000-0000-000000000000}"/>
          </ac:spMkLst>
        </pc:spChg>
        <pc:spChg chg="del mod">
          <ac:chgData name="Mick Lee" userId="998740f8d75c30d8" providerId="LiveId" clId="{405CD4D1-B1E6-4994-B70F-343BE4C7BD85}" dt="2022-05-09T05:38:34.882" v="13507" actId="478"/>
          <ac:spMkLst>
            <pc:docMk/>
            <pc:sldMk cId="0" sldId="268"/>
            <ac:spMk id="14" creationId="{00000000-0000-0000-0000-000000000000}"/>
          </ac:spMkLst>
        </pc:spChg>
        <pc:spChg chg="del mod">
          <ac:chgData name="Mick Lee" userId="998740f8d75c30d8" providerId="LiveId" clId="{405CD4D1-B1E6-4994-B70F-343BE4C7BD85}" dt="2022-05-09T05:39:29.255" v="13516" actId="21"/>
          <ac:spMkLst>
            <pc:docMk/>
            <pc:sldMk cId="0" sldId="268"/>
            <ac:spMk id="15" creationId="{00000000-0000-0000-0000-000000000000}"/>
          </ac:spMkLst>
        </pc:spChg>
        <pc:spChg chg="add del mod">
          <ac:chgData name="Mick Lee" userId="998740f8d75c30d8" providerId="LiveId" clId="{405CD4D1-B1E6-4994-B70F-343BE4C7BD85}" dt="2022-05-05T18:23:27.904" v="13474"/>
          <ac:spMkLst>
            <pc:docMk/>
            <pc:sldMk cId="0" sldId="268"/>
            <ac:spMk id="16" creationId="{CEE3A69F-6AEE-9194-D0B1-981B0996F198}"/>
          </ac:spMkLst>
        </pc:spChg>
        <pc:spChg chg="add del mod">
          <ac:chgData name="Mick Lee" userId="998740f8d75c30d8" providerId="LiveId" clId="{405CD4D1-B1E6-4994-B70F-343BE4C7BD85}" dt="2022-05-09T05:40:17.608" v="13526" actId="21"/>
          <ac:spMkLst>
            <pc:docMk/>
            <pc:sldMk cId="0" sldId="268"/>
            <ac:spMk id="17" creationId="{5963C8F3-E3E5-C264-21DF-4194AF457B13}"/>
          </ac:spMkLst>
        </pc:spChg>
        <pc:grpChg chg="del">
          <ac:chgData name="Mick Lee" userId="998740f8d75c30d8" providerId="LiveId" clId="{405CD4D1-B1E6-4994-B70F-343BE4C7BD85}" dt="2022-03-08T08:34:26.962" v="9069" actId="478"/>
          <ac:grpSpMkLst>
            <pc:docMk/>
            <pc:sldMk cId="0" sldId="268"/>
            <ac:grpSpMk id="4" creationId="{00000000-0000-0000-0000-000000000000}"/>
          </ac:grpSpMkLst>
        </pc:grpChg>
        <pc:graphicFrameChg chg="add del mod">
          <ac:chgData name="Mick Lee" userId="998740f8d75c30d8" providerId="LiveId" clId="{405CD4D1-B1E6-4994-B70F-343BE4C7BD85}" dt="2022-05-09T05:39:05.939" v="13512" actId="21"/>
          <ac:graphicFrameMkLst>
            <pc:docMk/>
            <pc:sldMk cId="0" sldId="268"/>
            <ac:graphicFrameMk id="5" creationId="{C78AA5A8-15FC-5ABC-1C19-70D3A46742FC}"/>
          </ac:graphicFrameMkLst>
        </pc:graphicFrameChg>
        <pc:graphicFrameChg chg="add mod modGraphic">
          <ac:chgData name="Mick Lee" userId="998740f8d75c30d8" providerId="LiveId" clId="{405CD4D1-B1E6-4994-B70F-343BE4C7BD85}" dt="2022-05-09T05:49:25.086" v="13558" actId="113"/>
          <ac:graphicFrameMkLst>
            <pc:docMk/>
            <pc:sldMk cId="0" sldId="268"/>
            <ac:graphicFrameMk id="18" creationId="{DD3060D9-D918-2F62-1AF4-5A49514C7810}"/>
          </ac:graphicFrameMkLst>
        </pc:graphicFrameChg>
        <pc:picChg chg="del topLvl">
          <ac:chgData name="Mick Lee" userId="998740f8d75c30d8" providerId="LiveId" clId="{405CD4D1-B1E6-4994-B70F-343BE4C7BD85}" dt="2022-03-08T08:34:26.962" v="9069" actId="478"/>
          <ac:picMkLst>
            <pc:docMk/>
            <pc:sldMk cId="0" sldId="268"/>
            <ac:picMk id="5" creationId="{00000000-0000-0000-0000-000000000000}"/>
          </ac:picMkLst>
        </pc:picChg>
      </pc:sldChg>
      <pc:sldChg chg="del">
        <pc:chgData name="Mick Lee" userId="998740f8d75c30d8" providerId="LiveId" clId="{405CD4D1-B1E6-4994-B70F-343BE4C7BD85}" dt="2022-03-08T08:20:36.258" v="8538" actId="47"/>
        <pc:sldMkLst>
          <pc:docMk/>
          <pc:sldMk cId="0" sldId="269"/>
        </pc:sldMkLst>
      </pc:sldChg>
      <pc:sldChg chg="del">
        <pc:chgData name="Mick Lee" userId="998740f8d75c30d8" providerId="LiveId" clId="{405CD4D1-B1E6-4994-B70F-343BE4C7BD85}" dt="2022-03-08T08:08:33.353" v="8213" actId="2696"/>
        <pc:sldMkLst>
          <pc:docMk/>
          <pc:sldMk cId="0" sldId="270"/>
        </pc:sldMkLst>
      </pc:sldChg>
      <pc:sldChg chg="modSp mod modTransition">
        <pc:chgData name="Mick Lee" userId="998740f8d75c30d8" providerId="LiveId" clId="{405CD4D1-B1E6-4994-B70F-343BE4C7BD85}" dt="2023-04-16T17:09:57.732" v="14176" actId="6549"/>
        <pc:sldMkLst>
          <pc:docMk/>
          <pc:sldMk cId="0" sldId="271"/>
        </pc:sldMkLst>
        <pc:spChg chg="mod">
          <ac:chgData name="Mick Lee" userId="998740f8d75c30d8" providerId="LiveId" clId="{405CD4D1-B1E6-4994-B70F-343BE4C7BD85}" dt="2022-03-08T12:11:26.906" v="10521" actId="14100"/>
          <ac:spMkLst>
            <pc:docMk/>
            <pc:sldMk cId="0" sldId="271"/>
            <ac:spMk id="2" creationId="{00000000-0000-0000-0000-000000000000}"/>
          </ac:spMkLst>
        </pc:spChg>
        <pc:spChg chg="mod">
          <ac:chgData name="Mick Lee" userId="998740f8d75c30d8" providerId="LiveId" clId="{405CD4D1-B1E6-4994-B70F-343BE4C7BD85}" dt="2023-04-16T17:09:57.732" v="14176" actId="6549"/>
          <ac:spMkLst>
            <pc:docMk/>
            <pc:sldMk cId="0" sldId="271"/>
            <ac:spMk id="3" creationId="{00000000-0000-0000-0000-000000000000}"/>
          </ac:spMkLst>
        </pc:spChg>
        <pc:spChg chg="mod">
          <ac:chgData name="Mick Lee" userId="998740f8d75c30d8" providerId="LiveId" clId="{405CD4D1-B1E6-4994-B70F-343BE4C7BD85}" dt="2022-03-08T08:10:19.175" v="8237" actId="114"/>
          <ac:spMkLst>
            <pc:docMk/>
            <pc:sldMk cId="0" sldId="271"/>
            <ac:spMk id="4" creationId="{00000000-0000-0000-0000-000000000000}"/>
          </ac:spMkLst>
        </pc:spChg>
      </pc:sldChg>
      <pc:sldChg chg="addSp delSp modSp mod modTransition">
        <pc:chgData name="Mick Lee" userId="998740f8d75c30d8" providerId="LiveId" clId="{405CD4D1-B1E6-4994-B70F-343BE4C7BD85}" dt="2022-05-09T17:48:45.586" v="13985"/>
        <pc:sldMkLst>
          <pc:docMk/>
          <pc:sldMk cId="0" sldId="272"/>
        </pc:sldMkLst>
        <pc:spChg chg="mod">
          <ac:chgData name="Mick Lee" userId="998740f8d75c30d8" providerId="LiveId" clId="{405CD4D1-B1E6-4994-B70F-343BE4C7BD85}" dt="2022-03-08T11:17:22.554" v="9590" actId="1076"/>
          <ac:spMkLst>
            <pc:docMk/>
            <pc:sldMk cId="0" sldId="272"/>
            <ac:spMk id="2" creationId="{00000000-0000-0000-0000-000000000000}"/>
          </ac:spMkLst>
        </pc:spChg>
        <pc:spChg chg="mod">
          <ac:chgData name="Mick Lee" userId="998740f8d75c30d8" providerId="LiveId" clId="{405CD4D1-B1E6-4994-B70F-343BE4C7BD85}" dt="2022-04-04T15:27:38.431" v="13156" actId="20577"/>
          <ac:spMkLst>
            <pc:docMk/>
            <pc:sldMk cId="0" sldId="272"/>
            <ac:spMk id="3" creationId="{00000000-0000-0000-0000-000000000000}"/>
          </ac:spMkLst>
        </pc:spChg>
        <pc:spChg chg="add mod">
          <ac:chgData name="Mick Lee" userId="998740f8d75c30d8" providerId="LiveId" clId="{405CD4D1-B1E6-4994-B70F-343BE4C7BD85}" dt="2022-03-08T11:28:39.972" v="9784" actId="688"/>
          <ac:spMkLst>
            <pc:docMk/>
            <pc:sldMk cId="0" sldId="272"/>
            <ac:spMk id="4" creationId="{DBC96D70-79A0-4A36-9A53-C7AA973FEFBC}"/>
          </ac:spMkLst>
        </pc:spChg>
        <pc:spChg chg="add mod">
          <ac:chgData name="Mick Lee" userId="998740f8d75c30d8" providerId="LiveId" clId="{405CD4D1-B1E6-4994-B70F-343BE4C7BD85}" dt="2022-03-08T11:28:44.430" v="9785" actId="1076"/>
          <ac:spMkLst>
            <pc:docMk/>
            <pc:sldMk cId="0" sldId="272"/>
            <ac:spMk id="5" creationId="{819A3188-B6FD-49A5-9EC7-73C331B2485C}"/>
          </ac:spMkLst>
        </pc:spChg>
        <pc:spChg chg="add del mod">
          <ac:chgData name="Mick Lee" userId="998740f8d75c30d8" providerId="LiveId" clId="{405CD4D1-B1E6-4994-B70F-343BE4C7BD85}" dt="2022-03-08T11:15:01.288" v="9480" actId="478"/>
          <ac:spMkLst>
            <pc:docMk/>
            <pc:sldMk cId="0" sldId="272"/>
            <ac:spMk id="7" creationId="{01105796-1408-43C0-9A5E-0017B37805A0}"/>
          </ac:spMkLst>
        </pc:spChg>
        <pc:spChg chg="add del mod">
          <ac:chgData name="Mick Lee" userId="998740f8d75c30d8" providerId="LiveId" clId="{405CD4D1-B1E6-4994-B70F-343BE4C7BD85}" dt="2022-03-08T11:22:04.324" v="9691" actId="21"/>
          <ac:spMkLst>
            <pc:docMk/>
            <pc:sldMk cId="0" sldId="272"/>
            <ac:spMk id="10" creationId="{6150833C-4E00-41CB-9438-805620F484CD}"/>
          </ac:spMkLst>
        </pc:spChg>
        <pc:picChg chg="del">
          <ac:chgData name="Mick Lee" userId="998740f8d75c30d8" providerId="LiveId" clId="{405CD4D1-B1E6-4994-B70F-343BE4C7BD85}" dt="2022-03-08T08:15:06.640" v="8409" actId="478"/>
          <ac:picMkLst>
            <pc:docMk/>
            <pc:sldMk cId="0" sldId="272"/>
            <ac:picMk id="4" creationId="{00000000-0000-0000-0000-000000000000}"/>
          </ac:picMkLst>
        </pc:picChg>
        <pc:picChg chg="add mod">
          <ac:chgData name="Mick Lee" userId="998740f8d75c30d8" providerId="LiveId" clId="{405CD4D1-B1E6-4994-B70F-343BE4C7BD85}" dt="2022-03-08T11:26:22.319" v="9738" actId="1076"/>
          <ac:picMkLst>
            <pc:docMk/>
            <pc:sldMk cId="0" sldId="272"/>
            <ac:picMk id="6" creationId="{C26CD7CA-BD5B-4B1C-9F66-719166455272}"/>
          </ac:picMkLst>
        </pc:picChg>
        <pc:picChg chg="add mod ord">
          <ac:chgData name="Mick Lee" userId="998740f8d75c30d8" providerId="LiveId" clId="{405CD4D1-B1E6-4994-B70F-343BE4C7BD85}" dt="2022-03-08T11:21:37.310" v="9689" actId="1076"/>
          <ac:picMkLst>
            <pc:docMk/>
            <pc:sldMk cId="0" sldId="272"/>
            <ac:picMk id="9" creationId="{1A8AF9B5-6A86-4E94-8DFC-6ECC8B02CE54}"/>
          </ac:picMkLst>
        </pc:picChg>
      </pc:sldChg>
      <pc:sldChg chg="delSp modSp del mod">
        <pc:chgData name="Mick Lee" userId="998740f8d75c30d8" providerId="LiveId" clId="{405CD4D1-B1E6-4994-B70F-343BE4C7BD85}" dt="2022-03-08T08:20:26.583" v="8537" actId="2696"/>
        <pc:sldMkLst>
          <pc:docMk/>
          <pc:sldMk cId="0" sldId="273"/>
        </pc:sldMkLst>
        <pc:spChg chg="del mod">
          <ac:chgData name="Mick Lee" userId="998740f8d75c30d8" providerId="LiveId" clId="{405CD4D1-B1E6-4994-B70F-343BE4C7BD85}" dt="2022-03-08T08:13:03.507" v="8387"/>
          <ac:spMkLst>
            <pc:docMk/>
            <pc:sldMk cId="0" sldId="273"/>
            <ac:spMk id="4" creationId="{00000000-0000-0000-0000-000000000000}"/>
          </ac:spMkLst>
        </pc:spChg>
        <pc:picChg chg="del">
          <ac:chgData name="Mick Lee" userId="998740f8d75c30d8" providerId="LiveId" clId="{405CD4D1-B1E6-4994-B70F-343BE4C7BD85}" dt="2022-03-08T08:12:41.776" v="8384" actId="478"/>
          <ac:picMkLst>
            <pc:docMk/>
            <pc:sldMk cId="0" sldId="273"/>
            <ac:picMk id="3" creationId="{00000000-0000-0000-0000-000000000000}"/>
          </ac:picMkLst>
        </pc:picChg>
      </pc:sldChg>
      <pc:sldChg chg="addSp delSp modSp mod modTransition">
        <pc:chgData name="Mick Lee" userId="998740f8d75c30d8" providerId="LiveId" clId="{405CD4D1-B1E6-4994-B70F-343BE4C7BD85}" dt="2022-05-09T17:48:45.586" v="13985"/>
        <pc:sldMkLst>
          <pc:docMk/>
          <pc:sldMk cId="0" sldId="274"/>
        </pc:sldMkLst>
        <pc:spChg chg="mod">
          <ac:chgData name="Mick Lee" userId="998740f8d75c30d8" providerId="LiveId" clId="{405CD4D1-B1E6-4994-B70F-343BE4C7BD85}" dt="2022-03-08T08:13:17.432" v="8388" actId="6549"/>
          <ac:spMkLst>
            <pc:docMk/>
            <pc:sldMk cId="0" sldId="274"/>
            <ac:spMk id="2" creationId="{00000000-0000-0000-0000-000000000000}"/>
          </ac:spMkLst>
        </pc:spChg>
        <pc:spChg chg="del mod">
          <ac:chgData name="Mick Lee" userId="998740f8d75c30d8" providerId="LiveId" clId="{405CD4D1-B1E6-4994-B70F-343BE4C7BD85}" dt="2022-03-08T08:13:33.081" v="8396" actId="478"/>
          <ac:spMkLst>
            <pc:docMk/>
            <pc:sldMk cId="0" sldId="274"/>
            <ac:spMk id="6" creationId="{00000000-0000-0000-0000-000000000000}"/>
          </ac:spMkLst>
        </pc:spChg>
        <pc:spChg chg="del">
          <ac:chgData name="Mick Lee" userId="998740f8d75c30d8" providerId="LiveId" clId="{405CD4D1-B1E6-4994-B70F-343BE4C7BD85}" dt="2022-03-08T08:13:35.137" v="8397" actId="478"/>
          <ac:spMkLst>
            <pc:docMk/>
            <pc:sldMk cId="0" sldId="274"/>
            <ac:spMk id="10" creationId="{00000000-0000-0000-0000-000000000000}"/>
          </ac:spMkLst>
        </pc:spChg>
        <pc:spChg chg="del">
          <ac:chgData name="Mick Lee" userId="998740f8d75c30d8" providerId="LiveId" clId="{405CD4D1-B1E6-4994-B70F-343BE4C7BD85}" dt="2022-03-08T08:13:42.513" v="8400" actId="478"/>
          <ac:spMkLst>
            <pc:docMk/>
            <pc:sldMk cId="0" sldId="274"/>
            <ac:spMk id="14" creationId="{00000000-0000-0000-0000-000000000000}"/>
          </ac:spMkLst>
        </pc:spChg>
        <pc:spChg chg="del">
          <ac:chgData name="Mick Lee" userId="998740f8d75c30d8" providerId="LiveId" clId="{405CD4D1-B1E6-4994-B70F-343BE4C7BD85}" dt="2022-03-08T08:13:40.448" v="8399" actId="478"/>
          <ac:spMkLst>
            <pc:docMk/>
            <pc:sldMk cId="0" sldId="274"/>
            <ac:spMk id="18" creationId="{00000000-0000-0000-0000-000000000000}"/>
          </ac:spMkLst>
        </pc:spChg>
        <pc:spChg chg="del">
          <ac:chgData name="Mick Lee" userId="998740f8d75c30d8" providerId="LiveId" clId="{405CD4D1-B1E6-4994-B70F-343BE4C7BD85}" dt="2022-03-08T08:13:37.096" v="8398" actId="478"/>
          <ac:spMkLst>
            <pc:docMk/>
            <pc:sldMk cId="0" sldId="274"/>
            <ac:spMk id="22" creationId="{00000000-0000-0000-0000-000000000000}"/>
          </ac:spMkLst>
        </pc:spChg>
        <pc:grpChg chg="del">
          <ac:chgData name="Mick Lee" userId="998740f8d75c30d8" providerId="LiveId" clId="{405CD4D1-B1E6-4994-B70F-343BE4C7BD85}" dt="2022-03-08T08:13:23.919" v="8390" actId="478"/>
          <ac:grpSpMkLst>
            <pc:docMk/>
            <pc:sldMk cId="0" sldId="274"/>
            <ac:grpSpMk id="3" creationId="{00000000-0000-0000-0000-000000000000}"/>
          </ac:grpSpMkLst>
        </pc:grpChg>
        <pc:grpChg chg="del">
          <ac:chgData name="Mick Lee" userId="998740f8d75c30d8" providerId="LiveId" clId="{405CD4D1-B1E6-4994-B70F-343BE4C7BD85}" dt="2022-03-08T08:13:25.448" v="8391" actId="478"/>
          <ac:grpSpMkLst>
            <pc:docMk/>
            <pc:sldMk cId="0" sldId="274"/>
            <ac:grpSpMk id="7" creationId="{00000000-0000-0000-0000-000000000000}"/>
          </ac:grpSpMkLst>
        </pc:grpChg>
        <pc:grpChg chg="del">
          <ac:chgData name="Mick Lee" userId="998740f8d75c30d8" providerId="LiveId" clId="{405CD4D1-B1E6-4994-B70F-343BE4C7BD85}" dt="2022-03-08T08:13:28.888" v="8393" actId="478"/>
          <ac:grpSpMkLst>
            <pc:docMk/>
            <pc:sldMk cId="0" sldId="274"/>
            <ac:grpSpMk id="11" creationId="{00000000-0000-0000-0000-000000000000}"/>
          </ac:grpSpMkLst>
        </pc:grpChg>
        <pc:grpChg chg="del">
          <ac:chgData name="Mick Lee" userId="998740f8d75c30d8" providerId="LiveId" clId="{405CD4D1-B1E6-4994-B70F-343BE4C7BD85}" dt="2022-03-08T08:13:29.913" v="8394" actId="478"/>
          <ac:grpSpMkLst>
            <pc:docMk/>
            <pc:sldMk cId="0" sldId="274"/>
            <ac:grpSpMk id="15" creationId="{00000000-0000-0000-0000-000000000000}"/>
          </ac:grpSpMkLst>
        </pc:grpChg>
        <pc:grpChg chg="del">
          <ac:chgData name="Mick Lee" userId="998740f8d75c30d8" providerId="LiveId" clId="{405CD4D1-B1E6-4994-B70F-343BE4C7BD85}" dt="2022-03-08T08:13:27.251" v="8392" actId="478"/>
          <ac:grpSpMkLst>
            <pc:docMk/>
            <pc:sldMk cId="0" sldId="274"/>
            <ac:grpSpMk id="19" creationId="{00000000-0000-0000-0000-000000000000}"/>
          </ac:grpSpMkLst>
        </pc:grpChg>
        <pc:picChg chg="add mod">
          <ac:chgData name="Mick Lee" userId="998740f8d75c30d8" providerId="LiveId" clId="{405CD4D1-B1E6-4994-B70F-343BE4C7BD85}" dt="2022-03-08T08:14:13.105" v="8403" actId="962"/>
          <ac:picMkLst>
            <pc:docMk/>
            <pc:sldMk cId="0" sldId="274"/>
            <ac:picMk id="24" creationId="{6F6F48E6-9E10-4143-B3AF-5CA9FD2AA19D}"/>
          </ac:picMkLst>
        </pc:picChg>
      </pc:sldChg>
      <pc:sldChg chg="del">
        <pc:chgData name="Mick Lee" userId="998740f8d75c30d8" providerId="LiveId" clId="{405CD4D1-B1E6-4994-B70F-343BE4C7BD85}" dt="2022-03-08T08:14:59.554" v="8408" actId="2696"/>
        <pc:sldMkLst>
          <pc:docMk/>
          <pc:sldMk cId="0" sldId="275"/>
        </pc:sldMkLst>
      </pc:sldChg>
      <pc:sldChg chg="del">
        <pc:chgData name="Mick Lee" userId="998740f8d75c30d8" providerId="LiveId" clId="{405CD4D1-B1E6-4994-B70F-343BE4C7BD85}" dt="2022-03-08T08:14:53.345" v="8407" actId="2696"/>
        <pc:sldMkLst>
          <pc:docMk/>
          <pc:sldMk cId="0" sldId="276"/>
        </pc:sldMkLst>
      </pc:sldChg>
      <pc:sldChg chg="del">
        <pc:chgData name="Mick Lee" userId="998740f8d75c30d8" providerId="LiveId" clId="{405CD4D1-B1E6-4994-B70F-343BE4C7BD85}" dt="2022-03-08T08:14:48.055" v="8406" actId="2696"/>
        <pc:sldMkLst>
          <pc:docMk/>
          <pc:sldMk cId="0" sldId="277"/>
        </pc:sldMkLst>
      </pc:sldChg>
      <pc:sldChg chg="addSp modSp mod modTransition">
        <pc:chgData name="Mick Lee" userId="998740f8d75c30d8" providerId="LiveId" clId="{405CD4D1-B1E6-4994-B70F-343BE4C7BD85}" dt="2022-05-09T17:48:45.586" v="13985"/>
        <pc:sldMkLst>
          <pc:docMk/>
          <pc:sldMk cId="0" sldId="278"/>
        </pc:sldMkLst>
        <pc:spChg chg="mod">
          <ac:chgData name="Mick Lee" userId="998740f8d75c30d8" providerId="LiveId" clId="{405CD4D1-B1E6-4994-B70F-343BE4C7BD85}" dt="2022-03-10T12:46:01.570" v="12641" actId="14100"/>
          <ac:spMkLst>
            <pc:docMk/>
            <pc:sldMk cId="0" sldId="278"/>
            <ac:spMk id="2" creationId="{00000000-0000-0000-0000-000000000000}"/>
          </ac:spMkLst>
        </pc:spChg>
        <pc:spChg chg="mod">
          <ac:chgData name="Mick Lee" userId="998740f8d75c30d8" providerId="LiveId" clId="{405CD4D1-B1E6-4994-B70F-343BE4C7BD85}" dt="2022-03-10T12:45:44.272" v="12639" actId="14100"/>
          <ac:spMkLst>
            <pc:docMk/>
            <pc:sldMk cId="0" sldId="278"/>
            <ac:spMk id="3" creationId="{00000000-0000-0000-0000-000000000000}"/>
          </ac:spMkLst>
        </pc:spChg>
        <pc:picChg chg="mod">
          <ac:chgData name="Mick Lee" userId="998740f8d75c30d8" providerId="LiveId" clId="{405CD4D1-B1E6-4994-B70F-343BE4C7BD85}" dt="2022-03-08T11:46:25.954" v="10291" actId="14100"/>
          <ac:picMkLst>
            <pc:docMk/>
            <pc:sldMk cId="0" sldId="278"/>
            <ac:picMk id="4" creationId="{00000000-0000-0000-0000-000000000000}"/>
          </ac:picMkLst>
        </pc:picChg>
        <pc:picChg chg="add mod">
          <ac:chgData name="Mick Lee" userId="998740f8d75c30d8" providerId="LiveId" clId="{405CD4D1-B1E6-4994-B70F-343BE4C7BD85}" dt="2022-03-08T11:46:14.423" v="10290" actId="1076"/>
          <ac:picMkLst>
            <pc:docMk/>
            <pc:sldMk cId="0" sldId="278"/>
            <ac:picMk id="5" creationId="{34EAAE09-535F-4227-A3D0-5B88D1793744}"/>
          </ac:picMkLst>
        </pc:picChg>
      </pc:sldChg>
      <pc:sldChg chg="del">
        <pc:chgData name="Mick Lee" userId="998740f8d75c30d8" providerId="LiveId" clId="{405CD4D1-B1E6-4994-B70F-343BE4C7BD85}" dt="2022-03-08T08:14:34.924" v="8405" actId="2696"/>
        <pc:sldMkLst>
          <pc:docMk/>
          <pc:sldMk cId="0" sldId="279"/>
        </pc:sldMkLst>
      </pc:sldChg>
      <pc:sldChg chg="del">
        <pc:chgData name="Mick Lee" userId="998740f8d75c30d8" providerId="LiveId" clId="{405CD4D1-B1E6-4994-B70F-343BE4C7BD85}" dt="2022-03-08T08:14:30.693" v="8404" actId="2696"/>
        <pc:sldMkLst>
          <pc:docMk/>
          <pc:sldMk cId="0" sldId="280"/>
        </pc:sldMkLst>
      </pc:sldChg>
      <pc:sldChg chg="addSp delSp modSp new mod modTransition">
        <pc:chgData name="Mick Lee" userId="998740f8d75c30d8" providerId="LiveId" clId="{405CD4D1-B1E6-4994-B70F-343BE4C7BD85}" dt="2022-05-09T17:48:45.586" v="13985"/>
        <pc:sldMkLst>
          <pc:docMk/>
          <pc:sldMk cId="3298242593" sldId="281"/>
        </pc:sldMkLst>
        <pc:spChg chg="del mod">
          <ac:chgData name="Mick Lee" userId="998740f8d75c30d8" providerId="LiveId" clId="{405CD4D1-B1E6-4994-B70F-343BE4C7BD85}" dt="2022-03-08T06:45:22.005" v="6024" actId="478"/>
          <ac:spMkLst>
            <pc:docMk/>
            <pc:sldMk cId="3298242593" sldId="281"/>
            <ac:spMk id="2" creationId="{66AE4624-BC68-4571-9168-15D2C2E8C0A9}"/>
          </ac:spMkLst>
        </pc:spChg>
        <pc:spChg chg="del mod">
          <ac:chgData name="Mick Lee" userId="998740f8d75c30d8" providerId="LiveId" clId="{405CD4D1-B1E6-4994-B70F-343BE4C7BD85}" dt="2022-03-08T06:45:38.932" v="6032" actId="21"/>
          <ac:spMkLst>
            <pc:docMk/>
            <pc:sldMk cId="3298242593" sldId="281"/>
            <ac:spMk id="3" creationId="{80A64CBC-C0B4-4779-9C0D-55201A4E5273}"/>
          </ac:spMkLst>
        </pc:spChg>
        <pc:spChg chg="add mod">
          <ac:chgData name="Mick Lee" userId="998740f8d75c30d8" providerId="LiveId" clId="{405CD4D1-B1E6-4994-B70F-343BE4C7BD85}" dt="2022-03-08T11:10:05.181" v="9221" actId="313"/>
          <ac:spMkLst>
            <pc:docMk/>
            <pc:sldMk cId="3298242593" sldId="281"/>
            <ac:spMk id="5" creationId="{C54F6680-D2FD-4747-8B3A-4E02B56EA30D}"/>
          </ac:spMkLst>
        </pc:spChg>
        <pc:spChg chg="add mod">
          <ac:chgData name="Mick Lee" userId="998740f8d75c30d8" providerId="LiveId" clId="{405CD4D1-B1E6-4994-B70F-343BE4C7BD85}" dt="2022-03-08T07:38:33.583" v="7059" actId="1076"/>
          <ac:spMkLst>
            <pc:docMk/>
            <pc:sldMk cId="3298242593" sldId="281"/>
            <ac:spMk id="7" creationId="{7CA1C748-4EE5-4366-81C2-A36F7567CE7B}"/>
          </ac:spMkLst>
        </pc:spChg>
        <pc:spChg chg="add del mod">
          <ac:chgData name="Mick Lee" userId="998740f8d75c30d8" providerId="LiveId" clId="{405CD4D1-B1E6-4994-B70F-343BE4C7BD85}" dt="2022-03-08T06:45:43.442" v="6033" actId="478"/>
          <ac:spMkLst>
            <pc:docMk/>
            <pc:sldMk cId="3298242593" sldId="281"/>
            <ac:spMk id="9" creationId="{D539EB18-CC03-402B-9237-84CD4B7267A3}"/>
          </ac:spMkLst>
        </pc:spChg>
        <pc:spChg chg="add del mod">
          <ac:chgData name="Mick Lee" userId="998740f8d75c30d8" providerId="LiveId" clId="{405CD4D1-B1E6-4994-B70F-343BE4C7BD85}" dt="2022-03-08T06:47:07.525" v="6041" actId="21"/>
          <ac:spMkLst>
            <pc:docMk/>
            <pc:sldMk cId="3298242593" sldId="281"/>
            <ac:spMk id="10" creationId="{BA306263-D299-4ECD-AAC3-7914537EE9AD}"/>
          </ac:spMkLst>
        </pc:spChg>
      </pc:sldChg>
      <pc:sldChg chg="addSp delSp modSp new mod modTransition">
        <pc:chgData name="Mick Lee" userId="998740f8d75c30d8" providerId="LiveId" clId="{405CD4D1-B1E6-4994-B70F-343BE4C7BD85}" dt="2022-05-13T06:55:41.746" v="14084" actId="6549"/>
        <pc:sldMkLst>
          <pc:docMk/>
          <pc:sldMk cId="378164765" sldId="282"/>
        </pc:sldMkLst>
        <pc:spChg chg="del mod">
          <ac:chgData name="Mick Lee" userId="998740f8d75c30d8" providerId="LiveId" clId="{405CD4D1-B1E6-4994-B70F-343BE4C7BD85}" dt="2022-03-08T07:13:20.264" v="6670" actId="478"/>
          <ac:spMkLst>
            <pc:docMk/>
            <pc:sldMk cId="378164765" sldId="282"/>
            <ac:spMk id="2" creationId="{A71BDCFB-B4B8-4EC4-8BDF-F7E3DE6C5CCD}"/>
          </ac:spMkLst>
        </pc:spChg>
        <pc:spChg chg="add del">
          <ac:chgData name="Mick Lee" userId="998740f8d75c30d8" providerId="LiveId" clId="{405CD4D1-B1E6-4994-B70F-343BE4C7BD85}" dt="2022-03-08T07:13:01.076" v="6663"/>
          <ac:spMkLst>
            <pc:docMk/>
            <pc:sldMk cId="378164765" sldId="282"/>
            <ac:spMk id="3" creationId="{D24F744E-3C5A-4FB4-801A-309C24CF3936}"/>
          </ac:spMkLst>
        </pc:spChg>
        <pc:spChg chg="add mod">
          <ac:chgData name="Mick Lee" userId="998740f8d75c30d8" providerId="LiveId" clId="{405CD4D1-B1E6-4994-B70F-343BE4C7BD85}" dt="2022-05-13T06:55:41.746" v="14084" actId="6549"/>
          <ac:spMkLst>
            <pc:docMk/>
            <pc:sldMk cId="378164765" sldId="282"/>
            <ac:spMk id="6" creationId="{87DB6239-DD0A-4A38-B2FD-FC3C1D182779}"/>
          </ac:spMkLst>
        </pc:spChg>
        <pc:spChg chg="add del mod">
          <ac:chgData name="Mick Lee" userId="998740f8d75c30d8" providerId="LiveId" clId="{405CD4D1-B1E6-4994-B70F-343BE4C7BD85}" dt="2022-03-08T07:13:22.661" v="6671" actId="478"/>
          <ac:spMkLst>
            <pc:docMk/>
            <pc:sldMk cId="378164765" sldId="282"/>
            <ac:spMk id="8" creationId="{38417CC9-274A-4812-95FB-7127FD1017FF}"/>
          </ac:spMkLst>
        </pc:spChg>
        <pc:spChg chg="add mod">
          <ac:chgData name="Mick Lee" userId="998740f8d75c30d8" providerId="LiveId" clId="{405CD4D1-B1E6-4994-B70F-343BE4C7BD85}" dt="2022-03-08T07:30:06.597" v="6925" actId="1076"/>
          <ac:spMkLst>
            <pc:docMk/>
            <pc:sldMk cId="378164765" sldId="282"/>
            <ac:spMk id="9" creationId="{C9ECE18A-D230-469B-BD4B-E5B80F4C1C19}"/>
          </ac:spMkLst>
        </pc:spChg>
        <pc:picChg chg="add del">
          <ac:chgData name="Mick Lee" userId="998740f8d75c30d8" providerId="LiveId" clId="{405CD4D1-B1E6-4994-B70F-343BE4C7BD85}" dt="2022-03-08T07:12:33.004" v="6662" actId="22"/>
          <ac:picMkLst>
            <pc:docMk/>
            <pc:sldMk cId="378164765" sldId="282"/>
            <ac:picMk id="5" creationId="{5404E21B-2077-48A1-A0B7-C906AA9B72A4}"/>
          </ac:picMkLst>
        </pc:picChg>
      </pc:sldChg>
      <pc:sldChg chg="addSp delSp modSp new mod modTransition">
        <pc:chgData name="Mick Lee" userId="998740f8d75c30d8" providerId="LiveId" clId="{405CD4D1-B1E6-4994-B70F-343BE4C7BD85}" dt="2022-05-13T06:57:49.881" v="14153" actId="6549"/>
        <pc:sldMkLst>
          <pc:docMk/>
          <pc:sldMk cId="3993342898" sldId="283"/>
        </pc:sldMkLst>
        <pc:spChg chg="del">
          <ac:chgData name="Mick Lee" userId="998740f8d75c30d8" providerId="LiveId" clId="{405CD4D1-B1E6-4994-B70F-343BE4C7BD85}" dt="2022-03-08T07:26:43.019" v="6881" actId="478"/>
          <ac:spMkLst>
            <pc:docMk/>
            <pc:sldMk cId="3993342898" sldId="283"/>
            <ac:spMk id="2" creationId="{CEADC950-F45C-42FB-93C4-80153A1FE09D}"/>
          </ac:spMkLst>
        </pc:spChg>
        <pc:spChg chg="del">
          <ac:chgData name="Mick Lee" userId="998740f8d75c30d8" providerId="LiveId" clId="{405CD4D1-B1E6-4994-B70F-343BE4C7BD85}" dt="2022-03-08T07:26:46.322" v="6882" actId="478"/>
          <ac:spMkLst>
            <pc:docMk/>
            <pc:sldMk cId="3993342898" sldId="283"/>
            <ac:spMk id="3" creationId="{7E4D0572-C1BB-4CAE-B5A0-0B074BC78D78}"/>
          </ac:spMkLst>
        </pc:spChg>
        <pc:spChg chg="add mod">
          <ac:chgData name="Mick Lee" userId="998740f8d75c30d8" providerId="LiveId" clId="{405CD4D1-B1E6-4994-B70F-343BE4C7BD85}" dt="2022-05-13T06:57:49.881" v="14153" actId="6549"/>
          <ac:spMkLst>
            <pc:docMk/>
            <pc:sldMk cId="3993342898" sldId="283"/>
            <ac:spMk id="4" creationId="{47403D59-33A8-435B-960F-4F01061FEE4B}"/>
          </ac:spMkLst>
        </pc:spChg>
        <pc:spChg chg="add mod">
          <ac:chgData name="Mick Lee" userId="998740f8d75c30d8" providerId="LiveId" clId="{405CD4D1-B1E6-4994-B70F-343BE4C7BD85}" dt="2022-03-08T07:57:46.273" v="7895" actId="1076"/>
          <ac:spMkLst>
            <pc:docMk/>
            <pc:sldMk cId="3993342898" sldId="283"/>
            <ac:spMk id="5" creationId="{DBC99778-79AD-4900-A45C-E56CFB09E072}"/>
          </ac:spMkLst>
        </pc:spChg>
      </pc:sldChg>
      <pc:sldChg chg="addSp delSp modSp new mod modTransition">
        <pc:chgData name="Mick Lee" userId="998740f8d75c30d8" providerId="LiveId" clId="{405CD4D1-B1E6-4994-B70F-343BE4C7BD85}" dt="2022-05-09T17:48:45.586" v="13985"/>
        <pc:sldMkLst>
          <pc:docMk/>
          <pc:sldMk cId="3074347144" sldId="284"/>
        </pc:sldMkLst>
        <pc:spChg chg="del">
          <ac:chgData name="Mick Lee" userId="998740f8d75c30d8" providerId="LiveId" clId="{405CD4D1-B1E6-4994-B70F-343BE4C7BD85}" dt="2022-03-10T10:46:57.163" v="10679" actId="478"/>
          <ac:spMkLst>
            <pc:docMk/>
            <pc:sldMk cId="3074347144" sldId="284"/>
            <ac:spMk id="2" creationId="{44B38376-37F2-4DC5-AAA7-689866241DD1}"/>
          </ac:spMkLst>
        </pc:spChg>
        <pc:spChg chg="del">
          <ac:chgData name="Mick Lee" userId="998740f8d75c30d8" providerId="LiveId" clId="{405CD4D1-B1E6-4994-B70F-343BE4C7BD85}" dt="2022-03-10T10:46:58.762" v="10680" actId="478"/>
          <ac:spMkLst>
            <pc:docMk/>
            <pc:sldMk cId="3074347144" sldId="284"/>
            <ac:spMk id="3" creationId="{355877EB-7EB0-4739-9FC9-E88FC84D3A62}"/>
          </ac:spMkLst>
        </pc:spChg>
        <pc:spChg chg="add mod">
          <ac:chgData name="Mick Lee" userId="998740f8d75c30d8" providerId="LiveId" clId="{405CD4D1-B1E6-4994-B70F-343BE4C7BD85}" dt="2022-03-10T10:56:12.027" v="11181" actId="1076"/>
          <ac:spMkLst>
            <pc:docMk/>
            <pc:sldMk cId="3074347144" sldId="284"/>
            <ac:spMk id="4" creationId="{2B128312-9990-4871-AE26-17470FC6D0E2}"/>
          </ac:spMkLst>
        </pc:spChg>
        <pc:spChg chg="add mod">
          <ac:chgData name="Mick Lee" userId="998740f8d75c30d8" providerId="LiveId" clId="{405CD4D1-B1E6-4994-B70F-343BE4C7BD85}" dt="2022-03-29T09:09:02.365" v="13058" actId="20577"/>
          <ac:spMkLst>
            <pc:docMk/>
            <pc:sldMk cId="3074347144" sldId="284"/>
            <ac:spMk id="5" creationId="{B780EE2F-864E-4BFD-899E-1DD4EA1DA0A4}"/>
          </ac:spMkLst>
        </pc:spChg>
      </pc:sldChg>
      <pc:sldMasterChg chg="modTransition modSldLayout">
        <pc:chgData name="Mick Lee" userId="998740f8d75c30d8" providerId="LiveId" clId="{405CD4D1-B1E6-4994-B70F-343BE4C7BD85}" dt="2022-05-09T17:48:45.586" v="13985"/>
        <pc:sldMasterMkLst>
          <pc:docMk/>
          <pc:sldMasterMk cId="0" sldId="2147483648"/>
        </pc:sldMasterMkLst>
        <pc:sldLayoutChg chg="modTransition">
          <pc:chgData name="Mick Lee" userId="998740f8d75c30d8" providerId="LiveId" clId="{405CD4D1-B1E6-4994-B70F-343BE4C7BD85}" dt="2022-05-09T17:48:45.586" v="13985"/>
          <pc:sldLayoutMkLst>
            <pc:docMk/>
            <pc:sldMasterMk cId="0" sldId="2147483648"/>
            <pc:sldLayoutMk cId="0" sldId="2147483661"/>
          </pc:sldLayoutMkLst>
        </pc:sldLayoutChg>
        <pc:sldLayoutChg chg="modTransition">
          <pc:chgData name="Mick Lee" userId="998740f8d75c30d8" providerId="LiveId" clId="{405CD4D1-B1E6-4994-B70F-343BE4C7BD85}" dt="2022-05-09T17:48:45.586" v="13985"/>
          <pc:sldLayoutMkLst>
            <pc:docMk/>
            <pc:sldMasterMk cId="0" sldId="2147483648"/>
            <pc:sldLayoutMk cId="0" sldId="2147483662"/>
          </pc:sldLayoutMkLst>
        </pc:sldLayoutChg>
        <pc:sldLayoutChg chg="modTransition">
          <pc:chgData name="Mick Lee" userId="998740f8d75c30d8" providerId="LiveId" clId="{405CD4D1-B1E6-4994-B70F-343BE4C7BD85}" dt="2022-05-09T17:48:45.586" v="13985"/>
          <pc:sldLayoutMkLst>
            <pc:docMk/>
            <pc:sldMasterMk cId="0" sldId="2147483648"/>
            <pc:sldLayoutMk cId="0" sldId="2147483663"/>
          </pc:sldLayoutMkLst>
        </pc:sldLayoutChg>
        <pc:sldLayoutChg chg="modTransition">
          <pc:chgData name="Mick Lee" userId="998740f8d75c30d8" providerId="LiveId" clId="{405CD4D1-B1E6-4994-B70F-343BE4C7BD85}" dt="2022-05-09T17:48:45.586" v="13985"/>
          <pc:sldLayoutMkLst>
            <pc:docMk/>
            <pc:sldMasterMk cId="0" sldId="2147483648"/>
            <pc:sldLayoutMk cId="0" sldId="2147483664"/>
          </pc:sldLayoutMkLst>
        </pc:sldLayoutChg>
        <pc:sldLayoutChg chg="modTransition">
          <pc:chgData name="Mick Lee" userId="998740f8d75c30d8" providerId="LiveId" clId="{405CD4D1-B1E6-4994-B70F-343BE4C7BD85}" dt="2022-05-09T17:48:45.586" v="13985"/>
          <pc:sldLayoutMkLst>
            <pc:docMk/>
            <pc:sldMasterMk cId="0" sldId="2147483648"/>
            <pc:sldLayoutMk cId="0" sldId="214748366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75F62025-B155-43E6-9DCC-88CF708383AA}" type="datetimeFigureOut">
              <a:rPr lang="en-GB" smtClean="0"/>
              <a:t>16/04/2023</a:t>
            </a:fld>
            <a:endParaRPr lang="en-GB"/>
          </a:p>
        </p:txBody>
      </p:sp>
      <p:sp>
        <p:nvSpPr>
          <p:cNvPr id="4" name="Slide Image Placeholder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DDCA7C2F-BF82-4A27-8782-303E4C4D4D78}" type="slidenum">
              <a:rPr lang="en-GB" smtClean="0"/>
              <a:t>‹#›</a:t>
            </a:fld>
            <a:endParaRPr lang="en-GB"/>
          </a:p>
        </p:txBody>
      </p:sp>
    </p:spTree>
    <p:extLst>
      <p:ext uri="{BB962C8B-B14F-4D97-AF65-F5344CB8AC3E}">
        <p14:creationId xmlns:p14="http://schemas.microsoft.com/office/powerpoint/2010/main" val="3185808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9F75059C-FB0D-4CC9-AF99-A5967479E213}" type="datetime1">
              <a:rPr lang="en-US" smtClean="0"/>
              <a:t>4/16/2023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Tm="60000">
        <p159:morph option="byObject"/>
      </p:transition>
    </mc:Choice>
    <mc:Fallback xmlns="">
      <p:transition advTm="6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50" b="1" i="0">
                <a:solidFill>
                  <a:srgbClr val="FFBF0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5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A918C72-7E8D-43E4-87EF-DE8BC1B0A5B5}" type="datetime1">
              <a:rPr lang="en-US" smtClean="0"/>
              <a:t>4/16/2023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Tm="60000">
        <p159:morph option="byObject"/>
      </p:transition>
    </mc:Choice>
    <mc:Fallback xmlns="">
      <p:transition advTm="6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50" b="1" i="0">
                <a:solidFill>
                  <a:srgbClr val="FFBF00"/>
                </a:solidFill>
                <a:latin typeface="Calibri"/>
                <a:cs typeface="Calibri"/>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DE18DBBE-90AE-4715-B514-7B53040F98B8}" type="datetime1">
              <a:rPr lang="en-US" smtClean="0"/>
              <a:t>4/16/2023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Tm="60000">
        <p159:morph option="byObject"/>
      </p:transition>
    </mc:Choice>
    <mc:Fallback xmlns="">
      <p:transition advTm="6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50" b="1" i="0">
                <a:solidFill>
                  <a:srgbClr val="FFBF0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A987457F-7BC9-40D2-ADF6-78DD1EB81D69}" type="datetime1">
              <a:rPr lang="en-US" smtClean="0"/>
              <a:t>4/16/2023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Tm="60000">
        <p159:morph option="byObject"/>
      </p:transition>
    </mc:Choice>
    <mc:Fallback xmlns="">
      <p:transition advTm="6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E4AF9039-62FF-43CC-8969-F37CBAEE4C9D}" type="datetime1">
              <a:rPr lang="en-US" smtClean="0"/>
              <a:t>4/16/2023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Tm="60000">
        <p159:morph option="byObject"/>
      </p:transition>
    </mc:Choice>
    <mc:Fallback xmlns="">
      <p:transition advTm="60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04143" y="1307093"/>
            <a:ext cx="6291580" cy="614680"/>
          </a:xfrm>
          <a:prstGeom prst="rect">
            <a:avLst/>
          </a:prstGeom>
        </p:spPr>
        <p:txBody>
          <a:bodyPr wrap="square" lIns="0" tIns="0" rIns="0" bIns="0">
            <a:spAutoFit/>
          </a:bodyPr>
          <a:lstStyle>
            <a:lvl1pPr>
              <a:defRPr sz="3850" b="1" i="0">
                <a:solidFill>
                  <a:srgbClr val="FFBF00"/>
                </a:solidFill>
                <a:latin typeface="Calibri"/>
                <a:cs typeface="Calibri"/>
              </a:defRPr>
            </a:lvl1pPr>
          </a:lstStyle>
          <a:p>
            <a:endParaRPr/>
          </a:p>
        </p:txBody>
      </p:sp>
      <p:sp>
        <p:nvSpPr>
          <p:cNvPr id="3" name="Holder 3"/>
          <p:cNvSpPr>
            <a:spLocks noGrp="1"/>
          </p:cNvSpPr>
          <p:nvPr>
            <p:ph type="body" idx="1"/>
          </p:nvPr>
        </p:nvSpPr>
        <p:spPr>
          <a:xfrm>
            <a:off x="1404675" y="3024563"/>
            <a:ext cx="4354195" cy="1521460"/>
          </a:xfrm>
          <a:prstGeom prst="rect">
            <a:avLst/>
          </a:prstGeom>
        </p:spPr>
        <p:txBody>
          <a:bodyPr wrap="square" lIns="0" tIns="0" rIns="0" bIns="0">
            <a:spAutoFit/>
          </a:bodyPr>
          <a:lstStyle>
            <a:lvl1pPr>
              <a:defRPr sz="35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CF76724C-8696-4A0C-8D6B-77A1C6F61F27}" type="datetime1">
              <a:rPr lang="en-US" smtClean="0"/>
              <a:t>4/16/2023</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59="http://schemas.microsoft.com/office/powerpoint/2015/09/main">
    <mc:Choice Requires="p159">
      <p:transition xmlns:p14="http://schemas.microsoft.com/office/powerpoint/2010/main" p14:dur="250" advTm="60000">
        <p159:morph option="byObject"/>
      </p:transition>
    </mc:Choice>
    <mc:Fallback xmlns="">
      <p:transition advTm="60000">
        <p:fade/>
      </p:transition>
    </mc:Fallback>
  </mc:AlternateConten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ahmadrais.blogspot.com/2011/01/five-best-practices-for-unified.html" TargetMode="External"/><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hyperlink" Target="https://courses.lumenlearning.com/boundless-marketing/chapter/integrated-marketing-communications/" TargetMode="Externa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getthematic.com/insights/customer-feedback-analysis/" TargetMode="External"/><Relationship Id="rId7" Type="http://schemas.openxmlformats.org/officeDocument/2006/relationships/hyperlink" Target="https://www.quoteinspector.com/images/investing/hit-target/"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flickr.com/photos/spaceamoeba/250821667"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1406126" y="3445811"/>
            <a:ext cx="5769374" cy="1464503"/>
          </a:xfrm>
          <a:prstGeom prst="rect">
            <a:avLst/>
          </a:prstGeom>
        </p:spPr>
        <p:txBody>
          <a:bodyPr vert="horz" wrap="square" lIns="0" tIns="17780" rIns="0" bIns="0" rtlCol="0">
            <a:spAutoFit/>
          </a:bodyPr>
          <a:lstStyle/>
          <a:p>
            <a:pPr marL="12700">
              <a:lnSpc>
                <a:spcPct val="100000"/>
              </a:lnSpc>
              <a:spcBef>
                <a:spcPts val="140"/>
              </a:spcBef>
            </a:pPr>
            <a:r>
              <a:rPr lang="en-GB" sz="4700" spc="-65" dirty="0">
                <a:latin typeface="Calibri"/>
                <a:cs typeface="Calibri"/>
              </a:rPr>
              <a:t>Old </a:t>
            </a:r>
            <a:r>
              <a:rPr sz="4700" spc="-65" dirty="0">
                <a:latin typeface="Calibri"/>
                <a:cs typeface="Calibri"/>
              </a:rPr>
              <a:t>Sa</a:t>
            </a:r>
            <a:r>
              <a:rPr lang="en-GB" sz="4700" spc="-65" dirty="0" err="1">
                <a:latin typeface="Calibri"/>
                <a:cs typeface="Calibri"/>
              </a:rPr>
              <a:t>ltleians</a:t>
            </a:r>
            <a:r>
              <a:rPr lang="en-GB" sz="4700" spc="-65" dirty="0">
                <a:latin typeface="Calibri"/>
                <a:cs typeface="Calibri"/>
              </a:rPr>
              <a:t> </a:t>
            </a:r>
            <a:r>
              <a:rPr sz="4700" spc="-10" dirty="0">
                <a:latin typeface="Calibri"/>
                <a:cs typeface="Calibri"/>
              </a:rPr>
              <a:t>RFC</a:t>
            </a:r>
            <a:r>
              <a:rPr sz="4700" spc="-20" dirty="0">
                <a:latin typeface="Calibri"/>
                <a:cs typeface="Calibri"/>
              </a:rPr>
              <a:t> </a:t>
            </a:r>
            <a:endParaRPr lang="en-GB" sz="4700" spc="-20" dirty="0">
              <a:latin typeface="Calibri"/>
              <a:cs typeface="Calibri"/>
            </a:endParaRPr>
          </a:p>
          <a:p>
            <a:pPr marL="12700">
              <a:lnSpc>
                <a:spcPct val="100000"/>
              </a:lnSpc>
              <a:spcBef>
                <a:spcPts val="140"/>
              </a:spcBef>
            </a:pPr>
            <a:r>
              <a:rPr sz="4700" spc="-25" dirty="0">
                <a:latin typeface="Calibri"/>
                <a:cs typeface="Calibri"/>
              </a:rPr>
              <a:t>New</a:t>
            </a:r>
            <a:r>
              <a:rPr lang="en-GB" sz="4700" spc="-25" dirty="0">
                <a:latin typeface="Calibri"/>
                <a:cs typeface="Calibri"/>
              </a:rPr>
              <a:t> Start &amp; 5 Year Plan</a:t>
            </a:r>
            <a:endParaRPr sz="4700" dirty="0">
              <a:latin typeface="Calibri"/>
              <a:cs typeface="Calibri"/>
            </a:endParaRPr>
          </a:p>
        </p:txBody>
      </p:sp>
      <p:sp>
        <p:nvSpPr>
          <p:cNvPr id="6" name="object 6"/>
          <p:cNvSpPr txBox="1"/>
          <p:nvPr/>
        </p:nvSpPr>
        <p:spPr>
          <a:xfrm>
            <a:off x="1406126" y="5014550"/>
            <a:ext cx="1806904" cy="368049"/>
          </a:xfrm>
          <a:prstGeom prst="rect">
            <a:avLst/>
          </a:prstGeom>
        </p:spPr>
        <p:txBody>
          <a:bodyPr vert="horz" wrap="square" lIns="0" tIns="97790" rIns="0" bIns="0" rtlCol="0">
            <a:spAutoFit/>
          </a:bodyPr>
          <a:lstStyle/>
          <a:p>
            <a:pPr marL="12700">
              <a:lnSpc>
                <a:spcPct val="100000"/>
              </a:lnSpc>
              <a:spcBef>
                <a:spcPts val="770"/>
              </a:spcBef>
            </a:pPr>
            <a:r>
              <a:rPr sz="1750" spc="-10">
                <a:latin typeface="Calibri"/>
                <a:cs typeface="Calibri"/>
              </a:rPr>
              <a:t>AGM</a:t>
            </a:r>
            <a:r>
              <a:rPr lang="en-GB" sz="1750" spc="-10">
                <a:latin typeface="Calibri"/>
                <a:cs typeface="Calibri"/>
              </a:rPr>
              <a:t> </a:t>
            </a:r>
            <a:r>
              <a:rPr sz="1750">
                <a:latin typeface="Calibri"/>
                <a:cs typeface="Calibri"/>
              </a:rPr>
              <a:t>2</a:t>
            </a:r>
            <a:r>
              <a:rPr lang="en-GB" sz="1750">
                <a:latin typeface="Calibri"/>
                <a:cs typeface="Calibri"/>
              </a:rPr>
              <a:t>0</a:t>
            </a:r>
            <a:r>
              <a:rPr sz="1750" spc="-35">
                <a:latin typeface="Calibri"/>
                <a:cs typeface="Calibri"/>
              </a:rPr>
              <a:t> </a:t>
            </a:r>
            <a:r>
              <a:rPr lang="en-GB" sz="1750" spc="-35">
                <a:latin typeface="Calibri"/>
                <a:cs typeface="Calibri"/>
              </a:rPr>
              <a:t>May</a:t>
            </a:r>
            <a:r>
              <a:rPr sz="1750" spc="-45">
                <a:latin typeface="Calibri"/>
                <a:cs typeface="Calibri"/>
              </a:rPr>
              <a:t> </a:t>
            </a:r>
            <a:r>
              <a:rPr sz="1750" spc="-5">
                <a:latin typeface="Calibri"/>
                <a:cs typeface="Calibri"/>
              </a:rPr>
              <a:t>202</a:t>
            </a:r>
            <a:r>
              <a:rPr lang="en-GB" sz="1750" spc="-5">
                <a:latin typeface="Calibri"/>
                <a:cs typeface="Calibri"/>
              </a:rPr>
              <a:t>2</a:t>
            </a:r>
            <a:endParaRPr sz="1750">
              <a:latin typeface="Calibri"/>
              <a:cs typeface="Calibri"/>
            </a:endParaRPr>
          </a:p>
        </p:txBody>
      </p:sp>
      <p:sp>
        <p:nvSpPr>
          <p:cNvPr id="11" name="Arrow: Pentagon 10">
            <a:extLst>
              <a:ext uri="{FF2B5EF4-FFF2-40B4-BE49-F238E27FC236}">
                <a16:creationId xmlns:a16="http://schemas.microsoft.com/office/drawing/2014/main" id="{E6480968-C718-4854-AB07-83FA79B90B42}"/>
              </a:ext>
            </a:extLst>
          </p:cNvPr>
          <p:cNvSpPr/>
          <p:nvPr/>
        </p:nvSpPr>
        <p:spPr>
          <a:xfrm>
            <a:off x="1406126" y="1017208"/>
            <a:ext cx="4508518" cy="2371412"/>
          </a:xfrm>
          <a:prstGeom prst="homePlat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Diagonal Corners Snipped 12">
            <a:extLst>
              <a:ext uri="{FF2B5EF4-FFF2-40B4-BE49-F238E27FC236}">
                <a16:creationId xmlns:a16="http://schemas.microsoft.com/office/drawing/2014/main" id="{79A8B79D-9E82-4332-8C89-4C3D2A362069}"/>
              </a:ext>
            </a:extLst>
          </p:cNvPr>
          <p:cNvSpPr/>
          <p:nvPr/>
        </p:nvSpPr>
        <p:spPr>
          <a:xfrm>
            <a:off x="5914644" y="5638420"/>
            <a:ext cx="4038600" cy="1321380"/>
          </a:xfrm>
          <a:prstGeom prst="snip2DiagRect">
            <a:avLst/>
          </a:prstGeom>
          <a:gradFill flip="none" rotWithShape="1">
            <a:gsLst>
              <a:gs pos="47000">
                <a:schemeClr val="tx2">
                  <a:lumMod val="75000"/>
                  <a:shade val="30000"/>
                  <a:satMod val="115000"/>
                </a:schemeClr>
              </a:gs>
              <a:gs pos="77000">
                <a:srgbClr val="FFFF00"/>
              </a:gs>
              <a:gs pos="100000">
                <a:srgbClr val="FFFF00"/>
              </a:gs>
            </a:gsLst>
            <a:lin ang="13500000" scaled="1"/>
            <a:tileRect/>
          </a:gra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Logo, company name&#10;&#10;Description automatically generated">
            <a:extLst>
              <a:ext uri="{FF2B5EF4-FFF2-40B4-BE49-F238E27FC236}">
                <a16:creationId xmlns:a16="http://schemas.microsoft.com/office/drawing/2014/main" id="{DC66CBE3-3A63-4828-8D8F-DF9273F50B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0700" y="1049520"/>
            <a:ext cx="3235436" cy="3694413"/>
          </a:xfrm>
          <a:prstGeom prst="rect">
            <a:avLst/>
          </a:prstGeom>
        </p:spPr>
      </p:pic>
      <p:sp>
        <p:nvSpPr>
          <p:cNvPr id="16" name="Rectangle: Diagonal Corners Snipped 15">
            <a:extLst>
              <a:ext uri="{FF2B5EF4-FFF2-40B4-BE49-F238E27FC236}">
                <a16:creationId xmlns:a16="http://schemas.microsoft.com/office/drawing/2014/main" id="{CC900A15-FC5F-4B42-B722-0016DD6B4C28}"/>
              </a:ext>
            </a:extLst>
          </p:cNvPr>
          <p:cNvSpPr/>
          <p:nvPr/>
        </p:nvSpPr>
        <p:spPr>
          <a:xfrm>
            <a:off x="1405856" y="5638420"/>
            <a:ext cx="4038600" cy="1321380"/>
          </a:xfrm>
          <a:prstGeom prst="snip2DiagRect">
            <a:avLst/>
          </a:prstGeom>
          <a:gradFill flip="none" rotWithShape="1">
            <a:gsLst>
              <a:gs pos="34000">
                <a:srgbClr val="FFFF00"/>
              </a:gs>
              <a:gs pos="62000">
                <a:srgbClr val="FF0000"/>
              </a:gs>
              <a:gs pos="100000">
                <a:srgbClr val="FF0000"/>
              </a:gs>
            </a:gsLst>
            <a:lin ang="13500000" scaled="1"/>
            <a:tileRect/>
          </a:gra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F8AC5AC2-B383-415B-B996-28CC3A903692}"/>
              </a:ext>
            </a:extLst>
          </p:cNvPr>
          <p:cNvSpPr>
            <a:spLocks noGrp="1"/>
          </p:cNvSpPr>
          <p:nvPr>
            <p:ph type="sldNum" sz="quarter" idx="7"/>
          </p:nvPr>
        </p:nvSpPr>
        <p:spPr/>
        <p:txBody>
          <a:bodyPr/>
          <a:lstStyle/>
          <a:p>
            <a:fld id="{B6F15528-21DE-4FAA-801E-634DDDAF4B2B}" type="slidenum">
              <a:rPr lang="en-GB" smtClean="0"/>
              <a:t>1</a:t>
            </a:fld>
            <a:endParaRPr lang="en-GB"/>
          </a:p>
        </p:txBody>
      </p:sp>
      <p:sp>
        <p:nvSpPr>
          <p:cNvPr id="3" name="TextBox 2">
            <a:extLst>
              <a:ext uri="{FF2B5EF4-FFF2-40B4-BE49-F238E27FC236}">
                <a16:creationId xmlns:a16="http://schemas.microsoft.com/office/drawing/2014/main" id="{894881BE-3222-44FB-893F-4CB65F27403E}"/>
              </a:ext>
            </a:extLst>
          </p:cNvPr>
          <p:cNvSpPr txBox="1"/>
          <p:nvPr/>
        </p:nvSpPr>
        <p:spPr>
          <a:xfrm>
            <a:off x="8530028" y="5014550"/>
            <a:ext cx="1576108" cy="369332"/>
          </a:xfrm>
          <a:prstGeom prst="rect">
            <a:avLst/>
          </a:prstGeom>
          <a:noFill/>
        </p:spPr>
        <p:txBody>
          <a:bodyPr wrap="square" rtlCol="0">
            <a:spAutoFit/>
          </a:bodyPr>
          <a:lstStyle/>
          <a:p>
            <a:r>
              <a:rPr lang="en-GB"/>
              <a:t>Rev-1.0</a:t>
            </a:r>
            <a:endParaRPr lang="en-GB"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960716" y="1591916"/>
            <a:ext cx="6771968" cy="4858188"/>
          </a:xfrm>
          <a:prstGeom prst="rect">
            <a:avLst/>
          </a:prstGeom>
        </p:spPr>
        <p:txBody>
          <a:bodyPr vert="horz" wrap="square" lIns="0" tIns="61594" rIns="0" bIns="0" rtlCol="0">
            <a:spAutoFit/>
          </a:bodyPr>
          <a:lstStyle/>
          <a:p>
            <a:pPr marL="413384" marR="563880" indent="-401320">
              <a:lnSpc>
                <a:spcPts val="1600"/>
              </a:lnSpc>
              <a:spcBef>
                <a:spcPts val="484"/>
              </a:spcBef>
              <a:buFont typeface="Wingdings"/>
              <a:buChar char=""/>
              <a:tabLst>
                <a:tab pos="413384" algn="l"/>
                <a:tab pos="414020" algn="l"/>
              </a:tabLst>
            </a:pPr>
            <a:r>
              <a:rPr lang="en-GB" dirty="0">
                <a:latin typeface="Calibri"/>
                <a:cs typeface="Calibri"/>
              </a:rPr>
              <a:t>Recruit Managers and Coaches.</a:t>
            </a:r>
          </a:p>
          <a:p>
            <a:pPr marL="413384" marR="563880" indent="-401320">
              <a:lnSpc>
                <a:spcPts val="1600"/>
              </a:lnSpc>
              <a:spcBef>
                <a:spcPts val="484"/>
              </a:spcBef>
              <a:buFont typeface="Wingdings"/>
              <a:buChar char=""/>
              <a:tabLst>
                <a:tab pos="413384" algn="l"/>
                <a:tab pos="414020" algn="l"/>
              </a:tabLst>
            </a:pPr>
            <a:r>
              <a:rPr dirty="0">
                <a:latin typeface="Calibri"/>
                <a:cs typeface="Calibri"/>
              </a:rPr>
              <a:t>Continue to </a:t>
            </a:r>
            <a:r>
              <a:rPr spc="-10" dirty="0">
                <a:latin typeface="Calibri"/>
                <a:cs typeface="Calibri"/>
              </a:rPr>
              <a:t>grow </a:t>
            </a:r>
            <a:r>
              <a:rPr spc="10" dirty="0">
                <a:latin typeface="Calibri"/>
                <a:cs typeface="Calibri"/>
              </a:rPr>
              <a:t>the </a:t>
            </a:r>
            <a:r>
              <a:rPr dirty="0">
                <a:latin typeface="Calibri"/>
                <a:cs typeface="Calibri"/>
              </a:rPr>
              <a:t>numbers of boys </a:t>
            </a:r>
            <a:r>
              <a:rPr spc="10" dirty="0">
                <a:latin typeface="Calibri"/>
                <a:cs typeface="Calibri"/>
              </a:rPr>
              <a:t>and </a:t>
            </a:r>
            <a:r>
              <a:rPr spc="5" dirty="0">
                <a:latin typeface="Calibri"/>
                <a:cs typeface="Calibri"/>
              </a:rPr>
              <a:t>girls </a:t>
            </a:r>
            <a:r>
              <a:rPr spc="-360" dirty="0">
                <a:latin typeface="Calibri"/>
                <a:cs typeface="Calibri"/>
              </a:rPr>
              <a:t> </a:t>
            </a:r>
            <a:r>
              <a:rPr dirty="0">
                <a:latin typeface="Calibri"/>
                <a:cs typeface="Calibri"/>
              </a:rPr>
              <a:t>playing rugby</a:t>
            </a:r>
            <a:r>
              <a:rPr spc="20" dirty="0">
                <a:latin typeface="Calibri"/>
                <a:cs typeface="Calibri"/>
              </a:rPr>
              <a:t> </a:t>
            </a:r>
            <a:r>
              <a:rPr spc="-5" dirty="0">
                <a:latin typeface="Calibri"/>
                <a:cs typeface="Calibri"/>
              </a:rPr>
              <a:t>at</a:t>
            </a:r>
            <a:r>
              <a:rPr dirty="0">
                <a:latin typeface="Calibri"/>
                <a:cs typeface="Calibri"/>
              </a:rPr>
              <a:t> </a:t>
            </a:r>
            <a:r>
              <a:rPr lang="en-GB" dirty="0">
                <a:latin typeface="Calibri"/>
                <a:cs typeface="Calibri"/>
              </a:rPr>
              <a:t>Old </a:t>
            </a:r>
            <a:r>
              <a:rPr spc="-10" dirty="0">
                <a:latin typeface="Calibri"/>
                <a:cs typeface="Calibri"/>
              </a:rPr>
              <a:t>S</a:t>
            </a:r>
            <a:r>
              <a:rPr lang="en-GB" spc="-10" dirty="0" err="1">
                <a:latin typeface="Calibri"/>
                <a:cs typeface="Calibri"/>
              </a:rPr>
              <a:t>altleians</a:t>
            </a:r>
            <a:r>
              <a:rPr lang="en-GB" spc="-10" dirty="0">
                <a:latin typeface="Calibri"/>
                <a:cs typeface="Calibri"/>
              </a:rPr>
              <a:t> RFC</a:t>
            </a:r>
            <a:endParaRPr dirty="0">
              <a:latin typeface="Calibri"/>
              <a:cs typeface="Calibri"/>
            </a:endParaRPr>
          </a:p>
          <a:p>
            <a:pPr marL="413384" marR="25400" indent="-401320">
              <a:lnSpc>
                <a:spcPts val="1600"/>
              </a:lnSpc>
              <a:spcBef>
                <a:spcPts val="1050"/>
              </a:spcBef>
              <a:buFont typeface="Wingdings"/>
              <a:buChar char=""/>
              <a:tabLst>
                <a:tab pos="413384" algn="l"/>
                <a:tab pos="414020" algn="l"/>
              </a:tabLst>
            </a:pPr>
            <a:r>
              <a:rPr spc="5" dirty="0">
                <a:latin typeface="Calibri"/>
                <a:cs typeface="Calibri"/>
              </a:rPr>
              <a:t>Build</a:t>
            </a:r>
            <a:r>
              <a:rPr spc="35" dirty="0">
                <a:latin typeface="Calibri"/>
                <a:cs typeface="Calibri"/>
              </a:rPr>
              <a:t> </a:t>
            </a:r>
            <a:r>
              <a:rPr spc="5" dirty="0">
                <a:latin typeface="Calibri"/>
                <a:cs typeface="Calibri"/>
              </a:rPr>
              <a:t>a</a:t>
            </a:r>
            <a:r>
              <a:rPr spc="45" dirty="0">
                <a:latin typeface="Calibri"/>
                <a:cs typeface="Calibri"/>
              </a:rPr>
              <a:t> </a:t>
            </a:r>
            <a:r>
              <a:rPr spc="-5" dirty="0">
                <a:latin typeface="Calibri"/>
                <a:cs typeface="Calibri"/>
              </a:rPr>
              <a:t>legacy</a:t>
            </a:r>
            <a:r>
              <a:rPr spc="40" dirty="0">
                <a:latin typeface="Calibri"/>
                <a:cs typeface="Calibri"/>
              </a:rPr>
              <a:t> </a:t>
            </a:r>
            <a:r>
              <a:rPr spc="5" dirty="0">
                <a:latin typeface="Calibri"/>
                <a:cs typeface="Calibri"/>
              </a:rPr>
              <a:t>of</a:t>
            </a:r>
            <a:r>
              <a:rPr spc="20" dirty="0">
                <a:latin typeface="Calibri"/>
                <a:cs typeface="Calibri"/>
              </a:rPr>
              <a:t> </a:t>
            </a:r>
            <a:r>
              <a:rPr dirty="0">
                <a:latin typeface="Calibri"/>
                <a:cs typeface="Calibri"/>
              </a:rPr>
              <a:t>continued</a:t>
            </a:r>
            <a:r>
              <a:rPr spc="35" dirty="0">
                <a:latin typeface="Calibri"/>
                <a:cs typeface="Calibri"/>
              </a:rPr>
              <a:t> </a:t>
            </a:r>
            <a:r>
              <a:rPr dirty="0">
                <a:latin typeface="Calibri"/>
                <a:cs typeface="Calibri"/>
              </a:rPr>
              <a:t>participation </a:t>
            </a:r>
            <a:r>
              <a:rPr spc="5" dirty="0">
                <a:latin typeface="Calibri"/>
                <a:cs typeface="Calibri"/>
              </a:rPr>
              <a:t> opportunities</a:t>
            </a:r>
            <a:r>
              <a:rPr spc="-20" dirty="0">
                <a:latin typeface="Calibri"/>
                <a:cs typeface="Calibri"/>
              </a:rPr>
              <a:t> </a:t>
            </a:r>
            <a:r>
              <a:rPr spc="-10" dirty="0">
                <a:latin typeface="Calibri"/>
                <a:cs typeface="Calibri"/>
              </a:rPr>
              <a:t>for </a:t>
            </a:r>
            <a:r>
              <a:rPr spc="5" dirty="0">
                <a:latin typeface="Calibri"/>
                <a:cs typeface="Calibri"/>
              </a:rPr>
              <a:t>girls</a:t>
            </a:r>
            <a:r>
              <a:rPr spc="-20" dirty="0">
                <a:latin typeface="Calibri"/>
                <a:cs typeface="Calibri"/>
              </a:rPr>
              <a:t> </a:t>
            </a:r>
            <a:r>
              <a:rPr lang="en-GB" spc="-20" dirty="0">
                <a:latin typeface="Calibri"/>
                <a:cs typeface="Calibri"/>
              </a:rPr>
              <a:t>and boys </a:t>
            </a:r>
            <a:r>
              <a:rPr spc="5" dirty="0">
                <a:latin typeface="Calibri"/>
                <a:cs typeface="Calibri"/>
              </a:rPr>
              <a:t>in</a:t>
            </a:r>
            <a:r>
              <a:rPr spc="-5" dirty="0">
                <a:latin typeface="Calibri"/>
                <a:cs typeface="Calibri"/>
              </a:rPr>
              <a:t> </a:t>
            </a:r>
            <a:r>
              <a:rPr dirty="0">
                <a:latin typeface="Calibri"/>
                <a:cs typeface="Calibri"/>
              </a:rPr>
              <a:t>rugby</a:t>
            </a:r>
            <a:r>
              <a:rPr spc="-5" dirty="0">
                <a:latin typeface="Calibri"/>
                <a:cs typeface="Calibri"/>
              </a:rPr>
              <a:t> </a:t>
            </a:r>
            <a:r>
              <a:rPr dirty="0">
                <a:latin typeface="Calibri"/>
                <a:cs typeface="Calibri"/>
              </a:rPr>
              <a:t>through</a:t>
            </a:r>
            <a:r>
              <a:rPr spc="10" dirty="0">
                <a:latin typeface="Calibri"/>
                <a:cs typeface="Calibri"/>
              </a:rPr>
              <a:t> </a:t>
            </a:r>
            <a:r>
              <a:rPr lang="en-GB" spc="10" dirty="0">
                <a:latin typeface="Calibri"/>
                <a:cs typeface="Calibri"/>
              </a:rPr>
              <a:t>'Saltasaurus’ to Colts &amp; Sabres. Develop the pathway to AGR.</a:t>
            </a:r>
            <a:endParaRPr dirty="0">
              <a:latin typeface="Calibri"/>
              <a:cs typeface="Calibri"/>
            </a:endParaRPr>
          </a:p>
          <a:p>
            <a:pPr marL="413384" marR="462915" indent="-401320">
              <a:lnSpc>
                <a:spcPct val="80900"/>
              </a:lnSpc>
              <a:spcBef>
                <a:spcPts val="1055"/>
              </a:spcBef>
              <a:buFont typeface="Wingdings"/>
              <a:buChar char=""/>
              <a:tabLst>
                <a:tab pos="413384" algn="l"/>
                <a:tab pos="414020" algn="l"/>
              </a:tabLst>
            </a:pPr>
            <a:r>
              <a:rPr dirty="0">
                <a:latin typeface="Calibri"/>
                <a:cs typeface="Calibri"/>
              </a:rPr>
              <a:t>Develop </a:t>
            </a:r>
            <a:r>
              <a:rPr spc="5" dirty="0">
                <a:latin typeface="Calibri"/>
                <a:cs typeface="Calibri"/>
              </a:rPr>
              <a:t>a </a:t>
            </a:r>
            <a:r>
              <a:rPr spc="-5" dirty="0">
                <a:latin typeface="Calibri"/>
                <a:cs typeface="Calibri"/>
              </a:rPr>
              <a:t>pathway </a:t>
            </a:r>
            <a:r>
              <a:rPr spc="-15" dirty="0">
                <a:latin typeface="Calibri"/>
                <a:cs typeface="Calibri"/>
              </a:rPr>
              <a:t>for </a:t>
            </a:r>
            <a:r>
              <a:rPr spc="5" dirty="0">
                <a:latin typeface="Calibri"/>
                <a:cs typeface="Calibri"/>
              </a:rPr>
              <a:t>U16 </a:t>
            </a:r>
            <a:r>
              <a:rPr lang="en-GB" spc="5" dirty="0">
                <a:latin typeface="Calibri"/>
                <a:cs typeface="Calibri"/>
              </a:rPr>
              <a:t>girls</a:t>
            </a:r>
            <a:r>
              <a:rPr dirty="0">
                <a:latin typeface="Calibri"/>
                <a:cs typeface="Calibri"/>
              </a:rPr>
              <a:t> </a:t>
            </a:r>
            <a:r>
              <a:rPr spc="10" dirty="0">
                <a:latin typeface="Calibri"/>
                <a:cs typeface="Calibri"/>
              </a:rPr>
              <a:t>and </a:t>
            </a:r>
            <a:r>
              <a:rPr spc="5" dirty="0">
                <a:latin typeface="Calibri"/>
                <a:cs typeface="Calibri"/>
              </a:rPr>
              <a:t>U18 </a:t>
            </a:r>
            <a:r>
              <a:rPr lang="en-GB" spc="5" dirty="0">
                <a:latin typeface="Calibri"/>
                <a:cs typeface="Calibri"/>
              </a:rPr>
              <a:t>boys</a:t>
            </a:r>
            <a:r>
              <a:rPr spc="5" dirty="0">
                <a:latin typeface="Calibri"/>
                <a:cs typeface="Calibri"/>
              </a:rPr>
              <a:t> </a:t>
            </a:r>
            <a:r>
              <a:rPr spc="10" dirty="0">
                <a:latin typeface="Calibri"/>
                <a:cs typeface="Calibri"/>
              </a:rPr>
              <a:t>to </a:t>
            </a:r>
            <a:r>
              <a:rPr spc="-360" dirty="0">
                <a:latin typeface="Calibri"/>
                <a:cs typeface="Calibri"/>
              </a:rPr>
              <a:t> </a:t>
            </a:r>
            <a:r>
              <a:rPr dirty="0">
                <a:latin typeface="Calibri"/>
                <a:cs typeface="Calibri"/>
              </a:rPr>
              <a:t>transition to </a:t>
            </a:r>
            <a:r>
              <a:rPr spc="5" dirty="0">
                <a:latin typeface="Calibri"/>
                <a:cs typeface="Calibri"/>
              </a:rPr>
              <a:t>senior </a:t>
            </a:r>
            <a:r>
              <a:rPr dirty="0">
                <a:latin typeface="Calibri"/>
                <a:cs typeface="Calibri"/>
              </a:rPr>
              <a:t>rugby </a:t>
            </a:r>
            <a:r>
              <a:rPr spc="5" dirty="0">
                <a:latin typeface="Calibri"/>
                <a:cs typeface="Calibri"/>
              </a:rPr>
              <a:t>at </a:t>
            </a:r>
            <a:r>
              <a:rPr lang="en-GB" spc="5" dirty="0">
                <a:latin typeface="Calibri"/>
                <a:cs typeface="Calibri"/>
              </a:rPr>
              <a:t>Old Saltleians</a:t>
            </a:r>
            <a:r>
              <a:rPr spc="-10" dirty="0">
                <a:latin typeface="Calibri"/>
                <a:cs typeface="Calibri"/>
              </a:rPr>
              <a:t> </a:t>
            </a:r>
            <a:r>
              <a:rPr dirty="0">
                <a:latin typeface="Calibri"/>
                <a:cs typeface="Calibri"/>
              </a:rPr>
              <a:t>RFC </a:t>
            </a:r>
            <a:r>
              <a:rPr spc="5" dirty="0">
                <a:latin typeface="Calibri"/>
                <a:cs typeface="Calibri"/>
              </a:rPr>
              <a:t>and </a:t>
            </a:r>
            <a:r>
              <a:rPr spc="-5" dirty="0">
                <a:latin typeface="Calibri"/>
                <a:cs typeface="Calibri"/>
              </a:rPr>
              <a:t>beyond</a:t>
            </a:r>
            <a:r>
              <a:rPr lang="en-GB" spc="-5" dirty="0">
                <a:latin typeface="Calibri"/>
                <a:cs typeface="Calibri"/>
              </a:rPr>
              <a:t>.</a:t>
            </a:r>
          </a:p>
          <a:p>
            <a:pPr marL="413384" marR="462915" indent="-401320">
              <a:lnSpc>
                <a:spcPct val="80900"/>
              </a:lnSpc>
              <a:spcBef>
                <a:spcPts val="1055"/>
              </a:spcBef>
              <a:buFont typeface="Wingdings"/>
              <a:buChar char=""/>
              <a:tabLst>
                <a:tab pos="413384" algn="l"/>
                <a:tab pos="414020" algn="l"/>
              </a:tabLst>
            </a:pPr>
            <a:r>
              <a:rPr lang="en-GB" spc="-5" dirty="0">
                <a:latin typeface="Calibri"/>
                <a:cs typeface="Calibri"/>
              </a:rPr>
              <a:t>Develop a Referees Pathway to senior referee qualification.</a:t>
            </a:r>
            <a:endParaRPr dirty="0">
              <a:latin typeface="Calibri"/>
              <a:cs typeface="Calibri"/>
            </a:endParaRPr>
          </a:p>
          <a:p>
            <a:pPr marL="413384" marR="5080" indent="-401320">
              <a:lnSpc>
                <a:spcPts val="1600"/>
              </a:lnSpc>
              <a:spcBef>
                <a:spcPts val="1040"/>
              </a:spcBef>
              <a:buFont typeface="Wingdings"/>
              <a:buChar char=""/>
              <a:tabLst>
                <a:tab pos="413384" algn="l"/>
                <a:tab pos="414020" algn="l"/>
              </a:tabLst>
            </a:pPr>
            <a:r>
              <a:rPr dirty="0">
                <a:latin typeface="Calibri"/>
                <a:cs typeface="Calibri"/>
              </a:rPr>
              <a:t>Meet</a:t>
            </a:r>
            <a:r>
              <a:rPr spc="5" dirty="0">
                <a:latin typeface="Calibri"/>
                <a:cs typeface="Calibri"/>
              </a:rPr>
              <a:t> RFU</a:t>
            </a:r>
            <a:r>
              <a:rPr spc="25" dirty="0">
                <a:latin typeface="Calibri"/>
                <a:cs typeface="Calibri"/>
              </a:rPr>
              <a:t> </a:t>
            </a:r>
            <a:r>
              <a:rPr lang="en-GB" spc="-5" dirty="0">
                <a:latin typeface="Calibri"/>
                <a:cs typeface="Calibri"/>
              </a:rPr>
              <a:t>S</a:t>
            </a:r>
            <a:r>
              <a:rPr lang="en-GB" spc="-5" dirty="0">
                <a:cs typeface="Calibri"/>
              </a:rPr>
              <a:t>afeguarding values and </a:t>
            </a:r>
            <a:r>
              <a:rPr dirty="0">
                <a:latin typeface="Calibri"/>
                <a:cs typeface="Calibri"/>
              </a:rPr>
              <a:t>best</a:t>
            </a:r>
            <a:r>
              <a:rPr spc="5" dirty="0">
                <a:latin typeface="Calibri"/>
                <a:cs typeface="Calibri"/>
              </a:rPr>
              <a:t> </a:t>
            </a:r>
            <a:r>
              <a:rPr dirty="0">
                <a:latin typeface="Calibri"/>
                <a:cs typeface="Calibri"/>
              </a:rPr>
              <a:t>practice</a:t>
            </a:r>
            <a:r>
              <a:rPr spc="-10" dirty="0">
                <a:latin typeface="Calibri"/>
                <a:cs typeface="Calibri"/>
              </a:rPr>
              <a:t> </a:t>
            </a:r>
            <a:r>
              <a:rPr spc="-5" dirty="0">
                <a:latin typeface="Calibri"/>
                <a:cs typeface="Calibri"/>
              </a:rPr>
              <a:t>standards </a:t>
            </a:r>
            <a:r>
              <a:rPr dirty="0">
                <a:latin typeface="Calibri"/>
                <a:cs typeface="Calibri"/>
              </a:rPr>
              <a:t>to support</a:t>
            </a:r>
            <a:r>
              <a:rPr spc="10" dirty="0">
                <a:latin typeface="Calibri"/>
                <a:cs typeface="Calibri"/>
              </a:rPr>
              <a:t> </a:t>
            </a:r>
            <a:r>
              <a:rPr dirty="0">
                <a:latin typeface="Calibri"/>
                <a:cs typeface="Calibri"/>
              </a:rPr>
              <a:t>coaches, </a:t>
            </a:r>
            <a:r>
              <a:rPr lang="en-GB" dirty="0">
                <a:latin typeface="Calibri"/>
                <a:cs typeface="Calibri"/>
              </a:rPr>
              <a:t>referees, players &amp; </a:t>
            </a:r>
            <a:r>
              <a:rPr spc="-360" dirty="0">
                <a:latin typeface="Calibri"/>
                <a:cs typeface="Calibri"/>
              </a:rPr>
              <a:t> </a:t>
            </a:r>
            <a:r>
              <a:rPr spc="-5" dirty="0">
                <a:latin typeface="Calibri"/>
                <a:cs typeface="Calibri"/>
              </a:rPr>
              <a:t>volunteers</a:t>
            </a:r>
            <a:r>
              <a:rPr lang="en-GB" spc="-5" dirty="0">
                <a:latin typeface="Calibri"/>
                <a:cs typeface="Calibri"/>
              </a:rPr>
              <a:t>.</a:t>
            </a:r>
            <a:endParaRPr dirty="0">
              <a:latin typeface="Calibri"/>
              <a:cs typeface="Calibri"/>
            </a:endParaRPr>
          </a:p>
          <a:p>
            <a:pPr marL="413384" marR="86995" indent="-401320">
              <a:lnSpc>
                <a:spcPts val="1600"/>
              </a:lnSpc>
              <a:spcBef>
                <a:spcPts val="1050"/>
              </a:spcBef>
              <a:buFont typeface="Wingdings"/>
              <a:buChar char=""/>
              <a:tabLst>
                <a:tab pos="413384" algn="l"/>
                <a:tab pos="414020" algn="l"/>
              </a:tabLst>
            </a:pPr>
            <a:r>
              <a:rPr dirty="0">
                <a:latin typeface="Calibri"/>
                <a:cs typeface="Calibri"/>
              </a:rPr>
              <a:t>Recognize </a:t>
            </a:r>
            <a:r>
              <a:rPr spc="10" dirty="0">
                <a:latin typeface="Calibri"/>
                <a:cs typeface="Calibri"/>
              </a:rPr>
              <a:t>and </a:t>
            </a:r>
            <a:r>
              <a:rPr spc="-5" dirty="0">
                <a:latin typeface="Calibri"/>
                <a:cs typeface="Calibri"/>
              </a:rPr>
              <a:t>demonstrate </a:t>
            </a:r>
            <a:r>
              <a:rPr spc="5" dirty="0">
                <a:latin typeface="Calibri"/>
                <a:cs typeface="Calibri"/>
              </a:rPr>
              <a:t>how </a:t>
            </a:r>
            <a:r>
              <a:rPr spc="-5" dirty="0">
                <a:latin typeface="Calibri"/>
                <a:cs typeface="Calibri"/>
              </a:rPr>
              <a:t>we </a:t>
            </a:r>
            <a:r>
              <a:rPr spc="-15" dirty="0">
                <a:latin typeface="Calibri"/>
                <a:cs typeface="Calibri"/>
              </a:rPr>
              <a:t>value </a:t>
            </a:r>
            <a:r>
              <a:rPr spc="5" dirty="0">
                <a:latin typeface="Calibri"/>
                <a:cs typeface="Calibri"/>
              </a:rPr>
              <a:t>our </a:t>
            </a:r>
            <a:r>
              <a:rPr spc="-10" dirty="0">
                <a:latin typeface="Calibri"/>
                <a:cs typeface="Calibri"/>
              </a:rPr>
              <a:t>volunteers</a:t>
            </a:r>
            <a:r>
              <a:rPr lang="en-GB" spc="-10" dirty="0">
                <a:latin typeface="Calibri"/>
                <a:cs typeface="Calibri"/>
              </a:rPr>
              <a:t>.</a:t>
            </a:r>
            <a:endParaRPr dirty="0">
              <a:latin typeface="Calibri"/>
              <a:cs typeface="Calibri"/>
            </a:endParaRPr>
          </a:p>
          <a:p>
            <a:pPr marL="413384" marR="84455" indent="-401320">
              <a:lnSpc>
                <a:spcPts val="1680"/>
              </a:lnSpc>
              <a:spcBef>
                <a:spcPts val="1050"/>
              </a:spcBef>
              <a:buFont typeface="Wingdings"/>
              <a:buChar char=""/>
              <a:tabLst>
                <a:tab pos="413384" algn="l"/>
                <a:tab pos="414020" algn="l"/>
              </a:tabLst>
            </a:pPr>
            <a:r>
              <a:rPr spc="-5" dirty="0">
                <a:latin typeface="Calibri"/>
                <a:cs typeface="Calibri"/>
              </a:rPr>
              <a:t>Formalize links with </a:t>
            </a:r>
            <a:r>
              <a:rPr lang="en-GB" spc="-5" dirty="0">
                <a:latin typeface="Calibri"/>
                <a:cs typeface="Calibri"/>
              </a:rPr>
              <a:t>North Warwickshire, East Birmingham and North Solihull </a:t>
            </a:r>
            <a:r>
              <a:rPr dirty="0">
                <a:latin typeface="Calibri"/>
                <a:cs typeface="Calibri"/>
              </a:rPr>
              <a:t>schools and </a:t>
            </a:r>
            <a:r>
              <a:rPr lang="en-GB" dirty="0">
                <a:latin typeface="Calibri"/>
                <a:cs typeface="Calibri"/>
              </a:rPr>
              <a:t>create</a:t>
            </a:r>
            <a:r>
              <a:rPr lang="en-GB" spc="-10" dirty="0">
                <a:latin typeface="Calibri"/>
                <a:cs typeface="Calibri"/>
              </a:rPr>
              <a:t> </a:t>
            </a:r>
            <a:r>
              <a:rPr dirty="0">
                <a:latin typeface="Calibri"/>
                <a:cs typeface="Calibri"/>
              </a:rPr>
              <a:t>opportunities </a:t>
            </a:r>
            <a:r>
              <a:rPr spc="-10" dirty="0">
                <a:latin typeface="Calibri"/>
                <a:cs typeface="Calibri"/>
              </a:rPr>
              <a:t>for </a:t>
            </a:r>
            <a:r>
              <a:rPr spc="-5" dirty="0">
                <a:latin typeface="Calibri"/>
                <a:cs typeface="Calibri"/>
              </a:rPr>
              <a:t>children to experience </a:t>
            </a:r>
            <a:r>
              <a:rPr dirty="0">
                <a:latin typeface="Calibri"/>
                <a:cs typeface="Calibri"/>
              </a:rPr>
              <a:t>and </a:t>
            </a:r>
            <a:r>
              <a:rPr spc="-5" dirty="0">
                <a:latin typeface="Calibri"/>
                <a:cs typeface="Calibri"/>
              </a:rPr>
              <a:t>enjoy </a:t>
            </a:r>
            <a:r>
              <a:rPr spc="-385" dirty="0">
                <a:latin typeface="Calibri"/>
                <a:cs typeface="Calibri"/>
              </a:rPr>
              <a:t> </a:t>
            </a:r>
            <a:r>
              <a:rPr spc="-5" dirty="0">
                <a:latin typeface="Calibri"/>
                <a:cs typeface="Calibri"/>
              </a:rPr>
              <a:t>rugby</a:t>
            </a:r>
            <a:r>
              <a:rPr spc="-20" dirty="0">
                <a:latin typeface="Calibri"/>
                <a:cs typeface="Calibri"/>
              </a:rPr>
              <a:t> </a:t>
            </a:r>
            <a:r>
              <a:rPr spc="-10" dirty="0">
                <a:latin typeface="Calibri"/>
                <a:cs typeface="Calibri"/>
              </a:rPr>
              <a:t>at</a:t>
            </a:r>
            <a:r>
              <a:rPr spc="15" dirty="0">
                <a:latin typeface="Calibri"/>
                <a:cs typeface="Calibri"/>
              </a:rPr>
              <a:t> </a:t>
            </a:r>
            <a:r>
              <a:rPr lang="en-GB" spc="15" dirty="0">
                <a:latin typeface="Calibri"/>
                <a:cs typeface="Calibri"/>
              </a:rPr>
              <a:t>Old </a:t>
            </a:r>
            <a:r>
              <a:rPr lang="en-GB" spc="-15" dirty="0">
                <a:latin typeface="Calibri"/>
                <a:cs typeface="Calibri"/>
              </a:rPr>
              <a:t>Saltleians</a:t>
            </a:r>
            <a:r>
              <a:rPr spc="-5" dirty="0">
                <a:latin typeface="Calibri"/>
                <a:cs typeface="Calibri"/>
              </a:rPr>
              <a:t> RFC</a:t>
            </a:r>
            <a:endParaRPr lang="en-GB" spc="-5" dirty="0">
              <a:latin typeface="Calibri"/>
              <a:cs typeface="Calibri"/>
            </a:endParaRPr>
          </a:p>
          <a:p>
            <a:pPr marL="413384" marR="84455" indent="-401320">
              <a:lnSpc>
                <a:spcPts val="1680"/>
              </a:lnSpc>
              <a:spcBef>
                <a:spcPts val="1050"/>
              </a:spcBef>
              <a:buFont typeface="Wingdings"/>
              <a:buChar char=""/>
              <a:tabLst>
                <a:tab pos="413384" algn="l"/>
                <a:tab pos="414020" algn="l"/>
              </a:tabLst>
            </a:pPr>
            <a:r>
              <a:rPr lang="en-GB" dirty="0">
                <a:latin typeface="Calibri"/>
                <a:cs typeface="Calibri"/>
              </a:rPr>
              <a:t>Increase female participation with two teams regularly playing. </a:t>
            </a:r>
          </a:p>
          <a:p>
            <a:pPr marL="413384" marR="84455" indent="-401320">
              <a:lnSpc>
                <a:spcPts val="1680"/>
              </a:lnSpc>
              <a:spcBef>
                <a:spcPts val="1050"/>
              </a:spcBef>
              <a:buFont typeface="Wingdings"/>
              <a:buChar char=""/>
              <a:tabLst>
                <a:tab pos="413384" algn="l"/>
                <a:tab pos="414020" algn="l"/>
              </a:tabLst>
            </a:pPr>
            <a:r>
              <a:rPr lang="en-GB" dirty="0">
                <a:latin typeface="Calibri"/>
                <a:cs typeface="Calibri"/>
              </a:rPr>
              <a:t>Mini &amp; Saltasaurus integration is smooth</a:t>
            </a:r>
            <a:endParaRPr dirty="0">
              <a:latin typeface="Calibri"/>
              <a:cs typeface="Calibri"/>
            </a:endParaRPr>
          </a:p>
        </p:txBody>
      </p:sp>
      <p:sp>
        <p:nvSpPr>
          <p:cNvPr id="3" name="object 3"/>
          <p:cNvSpPr txBox="1">
            <a:spLocks noGrp="1"/>
          </p:cNvSpPr>
          <p:nvPr>
            <p:ph type="title"/>
          </p:nvPr>
        </p:nvSpPr>
        <p:spPr>
          <a:xfrm>
            <a:off x="2398811" y="428625"/>
            <a:ext cx="5895778" cy="579326"/>
          </a:xfrm>
          <a:prstGeom prst="rect">
            <a:avLst/>
          </a:prstGeom>
        </p:spPr>
        <p:txBody>
          <a:bodyPr vert="horz" wrap="square" lIns="0" tIns="123825" rIns="0" bIns="0" rtlCol="0">
            <a:spAutoFit/>
          </a:bodyPr>
          <a:lstStyle/>
          <a:p>
            <a:pPr marL="12700" marR="5080">
              <a:lnSpc>
                <a:spcPct val="79700"/>
              </a:lnSpc>
              <a:spcBef>
                <a:spcPts val="975"/>
              </a:spcBef>
            </a:pPr>
            <a:r>
              <a:rPr sz="3600" b="0" spc="-95">
                <a:solidFill>
                  <a:schemeClr val="tx2">
                    <a:lumMod val="75000"/>
                  </a:schemeClr>
                </a:solidFill>
              </a:rPr>
              <a:t>Mini</a:t>
            </a:r>
            <a:r>
              <a:rPr lang="en-GB" sz="3600" b="0" spc="-95">
                <a:solidFill>
                  <a:schemeClr val="tx2">
                    <a:lumMod val="75000"/>
                  </a:schemeClr>
                </a:solidFill>
              </a:rPr>
              <a:t> &amp; Youth </a:t>
            </a:r>
            <a:r>
              <a:rPr sz="3600" b="0" spc="-90">
                <a:solidFill>
                  <a:schemeClr val="tx2">
                    <a:lumMod val="75000"/>
                  </a:schemeClr>
                </a:solidFill>
              </a:rPr>
              <a:t>: </a:t>
            </a:r>
            <a:r>
              <a:rPr sz="3600" b="0" spc="-800">
                <a:solidFill>
                  <a:schemeClr val="tx2">
                    <a:lumMod val="75000"/>
                  </a:schemeClr>
                </a:solidFill>
              </a:rPr>
              <a:t> </a:t>
            </a:r>
            <a:r>
              <a:rPr sz="3600" b="0">
                <a:solidFill>
                  <a:schemeClr val="tx2">
                    <a:lumMod val="75000"/>
                  </a:schemeClr>
                </a:solidFill>
              </a:rPr>
              <a:t>1</a:t>
            </a:r>
            <a:r>
              <a:rPr sz="3600" b="0" spc="-55">
                <a:solidFill>
                  <a:schemeClr val="tx2">
                    <a:lumMod val="75000"/>
                  </a:schemeClr>
                </a:solidFill>
              </a:rPr>
              <a:t> </a:t>
            </a:r>
            <a:r>
              <a:rPr sz="3600" b="0" spc="-80">
                <a:solidFill>
                  <a:schemeClr val="tx2">
                    <a:lumMod val="75000"/>
                  </a:schemeClr>
                </a:solidFill>
              </a:rPr>
              <a:t>to</a:t>
            </a:r>
            <a:r>
              <a:rPr sz="3600" b="0" spc="-105">
                <a:solidFill>
                  <a:schemeClr val="tx2">
                    <a:lumMod val="75000"/>
                  </a:schemeClr>
                </a:solidFill>
              </a:rPr>
              <a:t> </a:t>
            </a:r>
            <a:r>
              <a:rPr sz="3600" b="0" spc="-75">
                <a:solidFill>
                  <a:schemeClr val="tx2">
                    <a:lumMod val="75000"/>
                  </a:schemeClr>
                </a:solidFill>
              </a:rPr>
              <a:t>5-year</a:t>
            </a:r>
            <a:r>
              <a:rPr sz="3600" b="0" spc="-80">
                <a:solidFill>
                  <a:schemeClr val="tx2">
                    <a:lumMod val="75000"/>
                  </a:schemeClr>
                </a:solidFill>
              </a:rPr>
              <a:t> </a:t>
            </a:r>
            <a:r>
              <a:rPr sz="3600" b="0" spc="-85">
                <a:solidFill>
                  <a:schemeClr val="tx2">
                    <a:lumMod val="75000"/>
                  </a:schemeClr>
                </a:solidFill>
              </a:rPr>
              <a:t>goals</a:t>
            </a:r>
            <a:endParaRPr sz="3600" b="0">
              <a:solidFill>
                <a:schemeClr val="tx2">
                  <a:lumMod val="75000"/>
                </a:schemeClr>
              </a:solidFill>
            </a:endParaRPr>
          </a:p>
        </p:txBody>
      </p:sp>
      <p:sp>
        <p:nvSpPr>
          <p:cNvPr id="4" name="Slide Number Placeholder 3">
            <a:extLst>
              <a:ext uri="{FF2B5EF4-FFF2-40B4-BE49-F238E27FC236}">
                <a16:creationId xmlns:a16="http://schemas.microsoft.com/office/drawing/2014/main" id="{B23966D0-5A01-470B-B4B1-318B348C23B0}"/>
              </a:ext>
            </a:extLst>
          </p:cNvPr>
          <p:cNvSpPr>
            <a:spLocks noGrp="1"/>
          </p:cNvSpPr>
          <p:nvPr>
            <p:ph type="sldNum" sz="quarter" idx="7"/>
          </p:nvPr>
        </p:nvSpPr>
        <p:spPr/>
        <p:txBody>
          <a:bodyPr/>
          <a:lstStyle/>
          <a:p>
            <a:fld id="{B6F15528-21DE-4FAA-801E-634DDDAF4B2B}" type="slidenum">
              <a:rPr lang="en-GB" smtClean="0"/>
              <a:t>10</a:t>
            </a:fld>
            <a:endParaRPr lang="en-GB"/>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Tm="60000">
        <p159:morph option="byObject"/>
      </p:transition>
    </mc:Choice>
    <mc:Fallback xmlns="">
      <p:transition advTm="60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87DB6239-DD0A-4A38-B2FD-FC3C1D182779}"/>
              </a:ext>
            </a:extLst>
          </p:cNvPr>
          <p:cNvSpPr txBox="1">
            <a:spLocks noGrp="1"/>
          </p:cNvSpPr>
          <p:nvPr>
            <p:ph type="body" idx="1"/>
          </p:nvPr>
        </p:nvSpPr>
        <p:spPr>
          <a:xfrm>
            <a:off x="2121006" y="1599796"/>
            <a:ext cx="7111894" cy="4935967"/>
          </a:xfrm>
          <a:prstGeom prst="rect">
            <a:avLst/>
          </a:prstGeom>
        </p:spPr>
        <p:txBody>
          <a:bodyPr vert="horz" wrap="square" lIns="0" tIns="92075" rIns="0" bIns="0" rtlCol="0">
            <a:spAutoFit/>
          </a:bodyPr>
          <a:lstStyle/>
          <a:p>
            <a:pPr marL="413384" marR="22860" indent="-401320">
              <a:lnSpc>
                <a:spcPct val="70100"/>
              </a:lnSpc>
              <a:spcBef>
                <a:spcPts val="1465"/>
              </a:spcBef>
              <a:buFont typeface="Wingdings"/>
              <a:buChar char=""/>
              <a:tabLst>
                <a:tab pos="413384" algn="l"/>
                <a:tab pos="414020" algn="l"/>
              </a:tabLst>
            </a:pPr>
            <a:r>
              <a:rPr lang="en-GB" sz="1800" spc="-5" dirty="0">
                <a:latin typeface="Calibri"/>
                <a:cs typeface="Calibri"/>
              </a:rPr>
              <a:t>Y1 – What does failure look like – </a:t>
            </a:r>
          </a:p>
          <a:p>
            <a:pPr marL="755014" marR="22860" lvl="1" indent="-285750">
              <a:lnSpc>
                <a:spcPct val="70100"/>
              </a:lnSpc>
              <a:spcBef>
                <a:spcPts val="1465"/>
              </a:spcBef>
              <a:buFont typeface="Wingdings" panose="05000000000000000000" pitchFamily="2" charset="2"/>
              <a:buChar char="§"/>
              <a:tabLst>
                <a:tab pos="413384" algn="l"/>
                <a:tab pos="414020" algn="l"/>
              </a:tabLst>
            </a:pPr>
            <a:r>
              <a:rPr lang="en-GB" spc="-5" dirty="0">
                <a:latin typeface="Calibri"/>
                <a:cs typeface="Calibri"/>
              </a:rPr>
              <a:t>Failure to create a  girls’ team.</a:t>
            </a:r>
          </a:p>
          <a:p>
            <a:pPr marL="755014" marR="22860" lvl="1" indent="-285750">
              <a:lnSpc>
                <a:spcPct val="70100"/>
              </a:lnSpc>
              <a:spcBef>
                <a:spcPts val="1465"/>
              </a:spcBef>
              <a:buFont typeface="Wingdings" panose="05000000000000000000" pitchFamily="2" charset="2"/>
              <a:buChar char="§"/>
              <a:tabLst>
                <a:tab pos="413384" algn="l"/>
                <a:tab pos="414020" algn="l"/>
              </a:tabLst>
            </a:pPr>
            <a:r>
              <a:rPr lang="en-GB" spc="-5" dirty="0">
                <a:latin typeface="Calibri"/>
                <a:cs typeface="Calibri"/>
              </a:rPr>
              <a:t>No contact with local schools.</a:t>
            </a:r>
          </a:p>
          <a:p>
            <a:pPr marL="755014" marR="22860" lvl="1" indent="-285750">
              <a:lnSpc>
                <a:spcPct val="70100"/>
              </a:lnSpc>
              <a:spcBef>
                <a:spcPts val="1465"/>
              </a:spcBef>
              <a:buFont typeface="Wingdings" panose="05000000000000000000" pitchFamily="2" charset="2"/>
              <a:buChar char="§"/>
              <a:tabLst>
                <a:tab pos="413384" algn="l"/>
                <a:tab pos="414020" algn="l"/>
              </a:tabLst>
            </a:pPr>
            <a:r>
              <a:rPr lang="en-GB" spc="-5" dirty="0">
                <a:latin typeface="Calibri"/>
                <a:cs typeface="Calibri"/>
              </a:rPr>
              <a:t>No young referees recruited, no pathway.</a:t>
            </a:r>
          </a:p>
          <a:p>
            <a:pPr marL="755014" marR="22860" lvl="1" indent="-285750">
              <a:lnSpc>
                <a:spcPct val="70100"/>
              </a:lnSpc>
              <a:spcBef>
                <a:spcPts val="1465"/>
              </a:spcBef>
              <a:buFont typeface="Wingdings" panose="05000000000000000000" pitchFamily="2" charset="2"/>
              <a:buChar char="§"/>
              <a:tabLst>
                <a:tab pos="413384" algn="l"/>
                <a:tab pos="414020" algn="l"/>
              </a:tabLst>
            </a:pPr>
            <a:r>
              <a:rPr lang="en-GB" spc="-5" dirty="0">
                <a:latin typeface="Calibri"/>
                <a:cs typeface="Calibri"/>
              </a:rPr>
              <a:t>Youth development stalls, no significant increase in numbers, less than 3 teams created.</a:t>
            </a:r>
          </a:p>
          <a:p>
            <a:pPr marL="755014" marR="22860" lvl="1" indent="-285750">
              <a:lnSpc>
                <a:spcPct val="70100"/>
              </a:lnSpc>
              <a:spcBef>
                <a:spcPts val="1465"/>
              </a:spcBef>
              <a:buFont typeface="Wingdings" panose="05000000000000000000" pitchFamily="2" charset="2"/>
              <a:buChar char="§"/>
              <a:tabLst>
                <a:tab pos="413384" algn="l"/>
                <a:tab pos="414020" algn="l"/>
              </a:tabLst>
            </a:pPr>
            <a:r>
              <a:rPr lang="en-GB" spc="-5" dirty="0">
                <a:latin typeface="Calibri"/>
                <a:cs typeface="Calibri"/>
              </a:rPr>
              <a:t>Saltasaurus falters, no increase in numbers.</a:t>
            </a:r>
          </a:p>
          <a:p>
            <a:pPr marL="413384" marR="22860" indent="-401320">
              <a:lnSpc>
                <a:spcPct val="70100"/>
              </a:lnSpc>
              <a:spcBef>
                <a:spcPts val="1465"/>
              </a:spcBef>
              <a:buFont typeface="Wingdings"/>
              <a:buChar char=""/>
              <a:tabLst>
                <a:tab pos="413384" algn="l"/>
                <a:tab pos="414020" algn="l"/>
              </a:tabLst>
            </a:pPr>
            <a:r>
              <a:rPr lang="en-GB" sz="1800" spc="-5" dirty="0">
                <a:latin typeface="Calibri"/>
                <a:cs typeface="Calibri"/>
              </a:rPr>
              <a:t>Y1 – What does success look like – </a:t>
            </a:r>
          </a:p>
          <a:p>
            <a:pPr marL="870584" marR="22860" lvl="1" indent="-401320">
              <a:lnSpc>
                <a:spcPct val="70100"/>
              </a:lnSpc>
              <a:spcBef>
                <a:spcPts val="1465"/>
              </a:spcBef>
              <a:buFont typeface="Wingdings" panose="05000000000000000000" pitchFamily="2" charset="2"/>
              <a:buChar char="§"/>
              <a:tabLst>
                <a:tab pos="413384" algn="l"/>
                <a:tab pos="414020" algn="l"/>
              </a:tabLst>
            </a:pPr>
            <a:r>
              <a:rPr lang="en-GB" spc="-5" dirty="0">
                <a:latin typeface="Calibri"/>
                <a:cs typeface="Calibri"/>
              </a:rPr>
              <a:t>Girls team(s) with stable membership.</a:t>
            </a:r>
          </a:p>
          <a:p>
            <a:pPr marL="870584" marR="22860" lvl="1" indent="-401320">
              <a:lnSpc>
                <a:spcPct val="70100"/>
              </a:lnSpc>
              <a:spcBef>
                <a:spcPts val="1465"/>
              </a:spcBef>
              <a:buFont typeface="Wingdings" panose="05000000000000000000" pitchFamily="2" charset="2"/>
              <a:buChar char="§"/>
              <a:tabLst>
                <a:tab pos="413384" algn="l"/>
                <a:tab pos="414020" algn="l"/>
              </a:tabLst>
            </a:pPr>
            <a:r>
              <a:rPr lang="en-GB" spc="-5" dirty="0">
                <a:latin typeface="Calibri"/>
                <a:cs typeface="Calibri"/>
              </a:rPr>
              <a:t>A contact established at each of the North Warwickshire, East Birmingham and North Solihull Schools.</a:t>
            </a:r>
          </a:p>
          <a:p>
            <a:pPr marL="870584" marR="22860" lvl="1" indent="-401320">
              <a:lnSpc>
                <a:spcPct val="70100"/>
              </a:lnSpc>
              <a:spcBef>
                <a:spcPts val="1465"/>
              </a:spcBef>
              <a:buFont typeface="Wingdings" panose="05000000000000000000" pitchFamily="2" charset="2"/>
              <a:buChar char="§"/>
              <a:tabLst>
                <a:tab pos="413384" algn="l"/>
                <a:tab pos="414020" algn="l"/>
              </a:tabLst>
            </a:pPr>
            <a:r>
              <a:rPr lang="en-GB" spc="-5" dirty="0">
                <a:latin typeface="Calibri"/>
                <a:cs typeface="Calibri"/>
              </a:rPr>
              <a:t>3 Young referees recruited and pathway established</a:t>
            </a:r>
          </a:p>
          <a:p>
            <a:pPr marL="870584" marR="22860" lvl="1" indent="-401320">
              <a:lnSpc>
                <a:spcPct val="70100"/>
              </a:lnSpc>
              <a:spcBef>
                <a:spcPts val="1465"/>
              </a:spcBef>
              <a:buFont typeface="Wingdings" panose="05000000000000000000" pitchFamily="2" charset="2"/>
              <a:buChar char="§"/>
              <a:tabLst>
                <a:tab pos="413384" algn="l"/>
                <a:tab pos="414020" algn="l"/>
              </a:tabLst>
            </a:pPr>
            <a:r>
              <a:rPr lang="en-GB" spc="-5" dirty="0">
                <a:latin typeface="Calibri"/>
                <a:cs typeface="Calibri"/>
              </a:rPr>
              <a:t>U-17, U15, U13 boys youth teams, U11, U9 minis, </a:t>
            </a:r>
          </a:p>
          <a:p>
            <a:pPr marL="870584" marR="22860" lvl="1" indent="-401320">
              <a:lnSpc>
                <a:spcPct val="70100"/>
              </a:lnSpc>
              <a:spcBef>
                <a:spcPts val="1465"/>
              </a:spcBef>
              <a:buFont typeface="Wingdings" panose="05000000000000000000" pitchFamily="2" charset="2"/>
              <a:buChar char="§"/>
              <a:tabLst>
                <a:tab pos="413384" algn="l"/>
                <a:tab pos="414020" algn="l"/>
              </a:tabLst>
            </a:pPr>
            <a:r>
              <a:rPr lang="en-GB" spc="-5" dirty="0">
                <a:latin typeface="Calibri"/>
                <a:cs typeface="Calibri"/>
              </a:rPr>
              <a:t>Saltasaurus grows to 20 members.</a:t>
            </a:r>
          </a:p>
        </p:txBody>
      </p:sp>
      <p:sp>
        <p:nvSpPr>
          <p:cNvPr id="9" name="Title 6">
            <a:extLst>
              <a:ext uri="{FF2B5EF4-FFF2-40B4-BE49-F238E27FC236}">
                <a16:creationId xmlns:a16="http://schemas.microsoft.com/office/drawing/2014/main" id="{C9ECE18A-D230-469B-BD4B-E5B80F4C1C19}"/>
              </a:ext>
            </a:extLst>
          </p:cNvPr>
          <p:cNvSpPr txBox="1">
            <a:spLocks/>
          </p:cNvSpPr>
          <p:nvPr/>
        </p:nvSpPr>
        <p:spPr>
          <a:xfrm>
            <a:off x="683735" y="1599796"/>
            <a:ext cx="1442405" cy="369332"/>
          </a:xfrm>
          <a:prstGeom prst="rect">
            <a:avLst/>
          </a:prstGeom>
        </p:spPr>
        <p:txBody>
          <a:bodyPr wrap="square" lIns="0" tIns="0" rIns="0" bIns="0">
            <a:spAutoFit/>
          </a:bodyPr>
          <a:lstStyle>
            <a:lvl1pPr>
              <a:defRPr sz="3850" b="1" i="0">
                <a:solidFill>
                  <a:srgbClr val="FFBF00"/>
                </a:solidFill>
                <a:latin typeface="Calibri"/>
                <a:ea typeface="+mj-ea"/>
                <a:cs typeface="Calibri"/>
              </a:defRPr>
            </a:lvl1pPr>
          </a:lstStyle>
          <a:p>
            <a:r>
              <a:rPr lang="en-GB" sz="2400" kern="0">
                <a:solidFill>
                  <a:schemeClr val="tx2">
                    <a:lumMod val="75000"/>
                  </a:schemeClr>
                </a:solidFill>
              </a:rPr>
              <a:t>Year 1</a:t>
            </a:r>
          </a:p>
        </p:txBody>
      </p:sp>
      <p:sp>
        <p:nvSpPr>
          <p:cNvPr id="2" name="Slide Number Placeholder 1">
            <a:extLst>
              <a:ext uri="{FF2B5EF4-FFF2-40B4-BE49-F238E27FC236}">
                <a16:creationId xmlns:a16="http://schemas.microsoft.com/office/drawing/2014/main" id="{AB306B81-C609-4038-B828-F1A900C19BD4}"/>
              </a:ext>
            </a:extLst>
          </p:cNvPr>
          <p:cNvSpPr>
            <a:spLocks noGrp="1"/>
          </p:cNvSpPr>
          <p:nvPr>
            <p:ph type="sldNum" sz="quarter" idx="7"/>
          </p:nvPr>
        </p:nvSpPr>
        <p:spPr/>
        <p:txBody>
          <a:bodyPr/>
          <a:lstStyle/>
          <a:p>
            <a:fld id="{B6F15528-21DE-4FAA-801E-634DDDAF4B2B}" type="slidenum">
              <a:rPr lang="en-GB" smtClean="0"/>
              <a:t>11</a:t>
            </a:fld>
            <a:endParaRPr lang="en-GB"/>
          </a:p>
        </p:txBody>
      </p:sp>
    </p:spTree>
    <p:extLst>
      <p:ext uri="{BB962C8B-B14F-4D97-AF65-F5344CB8AC3E}">
        <p14:creationId xmlns:p14="http://schemas.microsoft.com/office/powerpoint/2010/main" val="3781647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Tm="60000">
        <p159:morph option="byObject"/>
      </p:transition>
    </mc:Choice>
    <mc:Fallback xmlns="">
      <p:transition advTm="60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403D59-33A8-435B-960F-4F01061FEE4B}"/>
              </a:ext>
            </a:extLst>
          </p:cNvPr>
          <p:cNvSpPr txBox="1"/>
          <p:nvPr/>
        </p:nvSpPr>
        <p:spPr>
          <a:xfrm>
            <a:off x="2298700" y="581025"/>
            <a:ext cx="8001000" cy="6558334"/>
          </a:xfrm>
          <a:prstGeom prst="rect">
            <a:avLst/>
          </a:prstGeom>
          <a:noFill/>
        </p:spPr>
        <p:txBody>
          <a:bodyPr wrap="square">
            <a:spAutoFit/>
          </a:bodyPr>
          <a:lstStyle/>
          <a:p>
            <a:pPr marL="413384" marR="22860" indent="-401320">
              <a:lnSpc>
                <a:spcPct val="70100"/>
              </a:lnSpc>
              <a:spcBef>
                <a:spcPts val="1465"/>
              </a:spcBef>
              <a:buFont typeface="Wingdings"/>
              <a:buChar char=""/>
              <a:tabLst>
                <a:tab pos="413384" algn="l"/>
                <a:tab pos="414020" algn="l"/>
              </a:tabLst>
            </a:pPr>
            <a:r>
              <a:rPr lang="en-GB" spc="-5" dirty="0">
                <a:latin typeface="Calibri"/>
                <a:cs typeface="Calibri"/>
              </a:rPr>
              <a:t>Y2 – What does failure look like – </a:t>
            </a:r>
          </a:p>
          <a:p>
            <a:pPr marL="755014" marR="22860" lvl="1" indent="-285750">
              <a:lnSpc>
                <a:spcPct val="70100"/>
              </a:lnSpc>
              <a:spcBef>
                <a:spcPts val="1465"/>
              </a:spcBef>
              <a:buFont typeface="Wingdings" panose="05000000000000000000" pitchFamily="2" charset="2"/>
              <a:buChar char="§"/>
              <a:tabLst>
                <a:tab pos="413384" algn="l"/>
                <a:tab pos="414020" algn="l"/>
              </a:tabLst>
            </a:pPr>
            <a:r>
              <a:rPr lang="en-GB" spc="-5" dirty="0">
                <a:latin typeface="Calibri"/>
                <a:cs typeface="Calibri"/>
              </a:rPr>
              <a:t>No age grade managers for each team</a:t>
            </a:r>
          </a:p>
          <a:p>
            <a:pPr marL="755014" marR="22860" lvl="1" indent="-285750">
              <a:lnSpc>
                <a:spcPct val="70100"/>
              </a:lnSpc>
              <a:spcBef>
                <a:spcPts val="1465"/>
              </a:spcBef>
              <a:buFont typeface="Wingdings" panose="05000000000000000000" pitchFamily="2" charset="2"/>
              <a:buChar char="§"/>
              <a:tabLst>
                <a:tab pos="413384" algn="l"/>
                <a:tab pos="414020" algn="l"/>
              </a:tabLst>
            </a:pPr>
            <a:r>
              <a:rPr lang="en-GB" spc="-5" dirty="0">
                <a:latin typeface="Calibri"/>
                <a:cs typeface="Calibri"/>
              </a:rPr>
              <a:t>Girls’ team play less than 50% of weekends.</a:t>
            </a:r>
          </a:p>
          <a:p>
            <a:pPr marL="755014" marR="22860" lvl="1" indent="-285750">
              <a:lnSpc>
                <a:spcPct val="70100"/>
              </a:lnSpc>
              <a:spcBef>
                <a:spcPts val="1465"/>
              </a:spcBef>
              <a:buFont typeface="Wingdings" panose="05000000000000000000" pitchFamily="2" charset="2"/>
              <a:buChar char="§"/>
              <a:tabLst>
                <a:tab pos="413384" algn="l"/>
                <a:tab pos="414020" algn="l"/>
              </a:tabLst>
            </a:pPr>
            <a:r>
              <a:rPr lang="en-GB" spc="-5" dirty="0">
                <a:latin typeface="Calibri"/>
                <a:cs typeface="Calibri"/>
              </a:rPr>
              <a:t>Young referees fail to continue</a:t>
            </a:r>
          </a:p>
          <a:p>
            <a:pPr marL="755014" marR="22860" lvl="1" indent="-285750">
              <a:lnSpc>
                <a:spcPct val="70100"/>
              </a:lnSpc>
              <a:spcBef>
                <a:spcPts val="1465"/>
              </a:spcBef>
              <a:buFont typeface="Wingdings" panose="05000000000000000000" pitchFamily="2" charset="2"/>
              <a:buChar char="§"/>
              <a:tabLst>
                <a:tab pos="413384" algn="l"/>
                <a:tab pos="414020" algn="l"/>
              </a:tabLst>
            </a:pPr>
            <a:r>
              <a:rPr lang="en-GB" spc="-5" dirty="0">
                <a:latin typeface="Calibri"/>
                <a:cs typeface="Calibri"/>
              </a:rPr>
              <a:t>Mini &amp; Youth development, no significant increase in numbers, less than 1 team in every other age group. </a:t>
            </a:r>
          </a:p>
          <a:p>
            <a:pPr marL="755014" marR="22860" lvl="1" indent="-285750">
              <a:lnSpc>
                <a:spcPct val="70100"/>
              </a:lnSpc>
              <a:spcBef>
                <a:spcPts val="1465"/>
              </a:spcBef>
              <a:buFont typeface="Wingdings" panose="05000000000000000000" pitchFamily="2" charset="2"/>
              <a:buChar char="§"/>
              <a:tabLst>
                <a:tab pos="413384" algn="l"/>
                <a:tab pos="414020" algn="l"/>
              </a:tabLst>
            </a:pPr>
            <a:r>
              <a:rPr lang="en-GB" spc="-5" dirty="0">
                <a:latin typeface="Calibri"/>
                <a:cs typeface="Calibri"/>
              </a:rPr>
              <a:t>M&amp;Y Coach numbers fail to achieve 1 coach per every two age groups.</a:t>
            </a:r>
          </a:p>
          <a:p>
            <a:pPr marL="755014" marR="22860" lvl="1" indent="-285750">
              <a:lnSpc>
                <a:spcPct val="70100"/>
              </a:lnSpc>
              <a:spcBef>
                <a:spcPts val="1465"/>
              </a:spcBef>
              <a:buFont typeface="Wingdings" panose="05000000000000000000" pitchFamily="2" charset="2"/>
              <a:buChar char="§"/>
              <a:tabLst>
                <a:tab pos="413384" algn="l"/>
                <a:tab pos="414020" algn="l"/>
              </a:tabLst>
            </a:pPr>
            <a:r>
              <a:rPr lang="en-GB" spc="-5" dirty="0">
                <a:latin typeface="Calibri"/>
                <a:cs typeface="Calibri"/>
              </a:rPr>
              <a:t>Saltasaurus continue with 15 or less children.</a:t>
            </a:r>
          </a:p>
          <a:p>
            <a:pPr marL="413384" marR="147955" indent="-401320">
              <a:lnSpc>
                <a:spcPct val="70000"/>
              </a:lnSpc>
              <a:spcBef>
                <a:spcPts val="1065"/>
              </a:spcBef>
              <a:buFont typeface="Wingdings"/>
              <a:buChar char=""/>
              <a:tabLst>
                <a:tab pos="413384" algn="l"/>
                <a:tab pos="414020" algn="l"/>
              </a:tabLst>
            </a:pPr>
            <a:endParaRPr lang="en-GB" sz="1200" spc="-5" dirty="0">
              <a:latin typeface="Calibri"/>
              <a:cs typeface="Calibri"/>
            </a:endParaRPr>
          </a:p>
          <a:p>
            <a:pPr marL="413384" marR="22860" indent="-401320">
              <a:lnSpc>
                <a:spcPct val="70100"/>
              </a:lnSpc>
              <a:spcBef>
                <a:spcPts val="1465"/>
              </a:spcBef>
              <a:buFont typeface="Wingdings"/>
              <a:buChar char=""/>
              <a:tabLst>
                <a:tab pos="413384" algn="l"/>
                <a:tab pos="414020" algn="l"/>
              </a:tabLst>
            </a:pPr>
            <a:r>
              <a:rPr lang="en-GB" spc="-5" dirty="0">
                <a:latin typeface="Calibri"/>
                <a:cs typeface="Calibri"/>
              </a:rPr>
              <a:t>Y2 – What does success look like – </a:t>
            </a:r>
          </a:p>
          <a:p>
            <a:pPr marL="870584" marR="22860" lvl="1" indent="-401320">
              <a:lnSpc>
                <a:spcPct val="70100"/>
              </a:lnSpc>
              <a:spcBef>
                <a:spcPts val="1465"/>
              </a:spcBef>
              <a:buFont typeface="Wingdings" panose="05000000000000000000" pitchFamily="2" charset="2"/>
              <a:buChar char="§"/>
              <a:tabLst>
                <a:tab pos="413384" algn="l"/>
                <a:tab pos="414020" algn="l"/>
              </a:tabLst>
            </a:pPr>
            <a:r>
              <a:rPr lang="en-GB" spc="-5" dirty="0">
                <a:latin typeface="Calibri"/>
                <a:cs typeface="Calibri"/>
              </a:rPr>
              <a:t>Each age grade team has a manager.</a:t>
            </a:r>
          </a:p>
          <a:p>
            <a:pPr marL="870584" marR="22860" lvl="1" indent="-401320">
              <a:lnSpc>
                <a:spcPct val="70100"/>
              </a:lnSpc>
              <a:spcBef>
                <a:spcPts val="1465"/>
              </a:spcBef>
              <a:buFont typeface="Wingdings" panose="05000000000000000000" pitchFamily="2" charset="2"/>
              <a:buChar char="§"/>
              <a:tabLst>
                <a:tab pos="413384" algn="l"/>
                <a:tab pos="414020" algn="l"/>
              </a:tabLst>
            </a:pPr>
            <a:r>
              <a:rPr lang="en-GB" spc="-5" dirty="0">
                <a:latin typeface="Calibri"/>
                <a:cs typeface="Calibri"/>
              </a:rPr>
              <a:t>Girls team(s) with increased and stable membership, girls at U13, U15 &amp; Sabres at U16.</a:t>
            </a:r>
          </a:p>
          <a:p>
            <a:pPr marL="870584" marR="22860" lvl="1" indent="-401320">
              <a:lnSpc>
                <a:spcPct val="70100"/>
              </a:lnSpc>
              <a:spcBef>
                <a:spcPts val="1465"/>
              </a:spcBef>
              <a:buFont typeface="Wingdings" panose="05000000000000000000" pitchFamily="2" charset="2"/>
              <a:buChar char="§"/>
              <a:tabLst>
                <a:tab pos="413384" algn="l"/>
                <a:tab pos="414020" algn="l"/>
              </a:tabLst>
            </a:pPr>
            <a:r>
              <a:rPr lang="en-GB" spc="-5" dirty="0">
                <a:latin typeface="Calibri"/>
                <a:cs typeface="Calibri"/>
              </a:rPr>
              <a:t>Young referees on pathway, one at each age grade.</a:t>
            </a:r>
          </a:p>
          <a:p>
            <a:pPr marL="870584" marR="22860" lvl="1" indent="-401320">
              <a:lnSpc>
                <a:spcPct val="70100"/>
              </a:lnSpc>
              <a:spcBef>
                <a:spcPts val="1465"/>
              </a:spcBef>
              <a:buFont typeface="Wingdings" panose="05000000000000000000" pitchFamily="2" charset="2"/>
              <a:buChar char="§"/>
              <a:tabLst>
                <a:tab pos="413384" algn="l"/>
                <a:tab pos="414020" algn="l"/>
              </a:tabLst>
            </a:pPr>
            <a:r>
              <a:rPr lang="en-GB" spc="-5" dirty="0">
                <a:latin typeface="Calibri"/>
                <a:cs typeface="Calibri"/>
              </a:rPr>
              <a:t>Youth players rotate to experience refereeing at an age grade two below their age.</a:t>
            </a:r>
          </a:p>
          <a:p>
            <a:pPr marL="870584" marR="22860" lvl="1" indent="-401320">
              <a:lnSpc>
                <a:spcPct val="70100"/>
              </a:lnSpc>
              <a:spcBef>
                <a:spcPts val="1465"/>
              </a:spcBef>
              <a:buFont typeface="Wingdings" panose="05000000000000000000" pitchFamily="2" charset="2"/>
              <a:buChar char="§"/>
              <a:tabLst>
                <a:tab pos="413384" algn="l"/>
                <a:tab pos="414020" algn="l"/>
              </a:tabLst>
            </a:pPr>
            <a:r>
              <a:rPr lang="en-GB" spc="-5" dirty="0">
                <a:latin typeface="Calibri"/>
                <a:cs typeface="Calibri"/>
              </a:rPr>
              <a:t>There are two M&amp;Y Coaches at each age level.</a:t>
            </a:r>
          </a:p>
          <a:p>
            <a:pPr marL="870584" marR="22860" lvl="1" indent="-401320">
              <a:lnSpc>
                <a:spcPct val="70100"/>
              </a:lnSpc>
              <a:spcBef>
                <a:spcPts val="1465"/>
              </a:spcBef>
              <a:buFont typeface="Wingdings" panose="05000000000000000000" pitchFamily="2" charset="2"/>
              <a:buChar char="§"/>
              <a:tabLst>
                <a:tab pos="413384" algn="l"/>
                <a:tab pos="414020" algn="l"/>
              </a:tabLst>
            </a:pPr>
            <a:r>
              <a:rPr lang="en-GB" spc="-5" dirty="0">
                <a:latin typeface="Calibri"/>
                <a:cs typeface="Calibri"/>
              </a:rPr>
              <a:t>Boys U-18, U16, U15, U14, U13 youth teams, U11, U10, U9, U8, U7 minis, </a:t>
            </a:r>
          </a:p>
          <a:p>
            <a:pPr marL="870584" marR="22860" lvl="1" indent="-401320">
              <a:lnSpc>
                <a:spcPct val="70100"/>
              </a:lnSpc>
              <a:spcBef>
                <a:spcPts val="1465"/>
              </a:spcBef>
              <a:buFont typeface="Wingdings" panose="05000000000000000000" pitchFamily="2" charset="2"/>
              <a:buChar char="§"/>
              <a:tabLst>
                <a:tab pos="413384" algn="l"/>
                <a:tab pos="414020" algn="l"/>
              </a:tabLst>
            </a:pPr>
            <a:r>
              <a:rPr lang="en-GB" spc="-5" dirty="0">
                <a:latin typeface="Calibri"/>
                <a:cs typeface="Calibri"/>
              </a:rPr>
              <a:t>Saltasaurus grows to 30 members.</a:t>
            </a:r>
          </a:p>
        </p:txBody>
      </p:sp>
      <p:sp>
        <p:nvSpPr>
          <p:cNvPr id="5" name="Title 6">
            <a:extLst>
              <a:ext uri="{FF2B5EF4-FFF2-40B4-BE49-F238E27FC236}">
                <a16:creationId xmlns:a16="http://schemas.microsoft.com/office/drawing/2014/main" id="{DBC99778-79AD-4900-A45C-E56CFB09E072}"/>
              </a:ext>
            </a:extLst>
          </p:cNvPr>
          <p:cNvSpPr>
            <a:spLocks noGrp="1"/>
          </p:cNvSpPr>
          <p:nvPr>
            <p:ph type="title"/>
          </p:nvPr>
        </p:nvSpPr>
        <p:spPr>
          <a:xfrm>
            <a:off x="927100" y="581025"/>
            <a:ext cx="884957" cy="369332"/>
          </a:xfrm>
        </p:spPr>
        <p:txBody>
          <a:bodyPr/>
          <a:lstStyle/>
          <a:p>
            <a:r>
              <a:rPr lang="en-GB" sz="2400">
                <a:solidFill>
                  <a:schemeClr val="tx2">
                    <a:lumMod val="75000"/>
                  </a:schemeClr>
                </a:solidFill>
              </a:rPr>
              <a:t>Year 2</a:t>
            </a:r>
          </a:p>
        </p:txBody>
      </p:sp>
      <p:sp>
        <p:nvSpPr>
          <p:cNvPr id="2" name="Slide Number Placeholder 1">
            <a:extLst>
              <a:ext uri="{FF2B5EF4-FFF2-40B4-BE49-F238E27FC236}">
                <a16:creationId xmlns:a16="http://schemas.microsoft.com/office/drawing/2014/main" id="{B3ED5279-A516-44DC-ACC3-D49B7D2259BC}"/>
              </a:ext>
            </a:extLst>
          </p:cNvPr>
          <p:cNvSpPr>
            <a:spLocks noGrp="1"/>
          </p:cNvSpPr>
          <p:nvPr>
            <p:ph type="sldNum" sz="quarter" idx="7"/>
          </p:nvPr>
        </p:nvSpPr>
        <p:spPr/>
        <p:txBody>
          <a:bodyPr/>
          <a:lstStyle/>
          <a:p>
            <a:fld id="{B6F15528-21DE-4FAA-801E-634DDDAF4B2B}" type="slidenum">
              <a:rPr lang="en-GB" smtClean="0"/>
              <a:t>12</a:t>
            </a:fld>
            <a:endParaRPr lang="en-GB"/>
          </a:p>
        </p:txBody>
      </p:sp>
    </p:spTree>
    <p:extLst>
      <p:ext uri="{BB962C8B-B14F-4D97-AF65-F5344CB8AC3E}">
        <p14:creationId xmlns:p14="http://schemas.microsoft.com/office/powerpoint/2010/main" val="39933428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Tm="60000">
        <p159:morph option="byObject"/>
      </p:transition>
    </mc:Choice>
    <mc:Fallback xmlns="">
      <p:transition advTm="60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527300" y="3781425"/>
            <a:ext cx="5552440" cy="1357423"/>
          </a:xfrm>
          <a:prstGeom prst="rect">
            <a:avLst/>
          </a:prstGeom>
        </p:spPr>
        <p:txBody>
          <a:bodyPr vert="horz" wrap="square" lIns="0" tIns="86995" rIns="0" bIns="0" rtlCol="0">
            <a:spAutoFit/>
          </a:bodyPr>
          <a:lstStyle/>
          <a:p>
            <a:pPr marL="12700" marR="5080" algn="ctr">
              <a:lnSpc>
                <a:spcPts val="4640"/>
              </a:lnSpc>
              <a:spcBef>
                <a:spcPts val="685"/>
              </a:spcBef>
            </a:pPr>
            <a:r>
              <a:rPr lang="en-GB" sz="4300" spc="-35">
                <a:solidFill>
                  <a:schemeClr val="tx2">
                    <a:lumMod val="75000"/>
                  </a:schemeClr>
                </a:solidFill>
                <a:latin typeface="Calibri"/>
                <a:cs typeface="Calibri"/>
              </a:rPr>
              <a:t>Operations</a:t>
            </a:r>
          </a:p>
          <a:p>
            <a:pPr marL="12700" marR="5080" algn="ctr">
              <a:lnSpc>
                <a:spcPts val="4640"/>
              </a:lnSpc>
              <a:spcBef>
                <a:spcPts val="685"/>
              </a:spcBef>
            </a:pPr>
            <a:r>
              <a:rPr sz="4300" spc="-35">
                <a:solidFill>
                  <a:schemeClr val="tx2">
                    <a:lumMod val="75000"/>
                  </a:schemeClr>
                </a:solidFill>
                <a:latin typeface="Calibri"/>
                <a:cs typeface="Calibri"/>
              </a:rPr>
              <a:t>Commercial</a:t>
            </a:r>
            <a:r>
              <a:rPr lang="en-GB" sz="4300" spc="-35">
                <a:solidFill>
                  <a:schemeClr val="tx2">
                    <a:lumMod val="75000"/>
                  </a:schemeClr>
                </a:solidFill>
                <a:latin typeface="Calibri"/>
                <a:cs typeface="Calibri"/>
              </a:rPr>
              <a:t> and</a:t>
            </a:r>
            <a:r>
              <a:rPr sz="4300" spc="10">
                <a:solidFill>
                  <a:schemeClr val="tx2">
                    <a:lumMod val="75000"/>
                  </a:schemeClr>
                </a:solidFill>
                <a:latin typeface="Calibri"/>
                <a:cs typeface="Calibri"/>
              </a:rPr>
              <a:t> </a:t>
            </a:r>
            <a:r>
              <a:rPr lang="en-GB" sz="4300" spc="-25">
                <a:solidFill>
                  <a:schemeClr val="tx2">
                    <a:lumMod val="75000"/>
                  </a:schemeClr>
                </a:solidFill>
                <a:latin typeface="Calibri"/>
                <a:cs typeface="Calibri"/>
              </a:rPr>
              <a:t>Social</a:t>
            </a:r>
            <a:endParaRPr sz="4300">
              <a:solidFill>
                <a:schemeClr val="tx2">
                  <a:lumMod val="75000"/>
                </a:schemeClr>
              </a:solidFill>
              <a:latin typeface="Calibri"/>
              <a:cs typeface="Calibri"/>
            </a:endParaRPr>
          </a:p>
        </p:txBody>
      </p:sp>
      <p:pic>
        <p:nvPicPr>
          <p:cNvPr id="4" name="Picture 3">
            <a:extLst>
              <a:ext uri="{FF2B5EF4-FFF2-40B4-BE49-F238E27FC236}">
                <a16:creationId xmlns:a16="http://schemas.microsoft.com/office/drawing/2014/main" id="{91ABD26F-7F12-4B95-8E10-8C9442515E10}"/>
              </a:ext>
            </a:extLst>
          </p:cNvPr>
          <p:cNvPicPr>
            <a:picLocks noChangeAspect="1"/>
          </p:cNvPicPr>
          <p:nvPr/>
        </p:nvPicPr>
        <p:blipFill>
          <a:blip r:embed="rId2"/>
          <a:stretch>
            <a:fillRect/>
          </a:stretch>
        </p:blipFill>
        <p:spPr>
          <a:xfrm>
            <a:off x="4227128" y="809625"/>
            <a:ext cx="2152783" cy="2456848"/>
          </a:xfrm>
          <a:prstGeom prst="rect">
            <a:avLst/>
          </a:prstGeom>
        </p:spPr>
      </p:pic>
      <p:sp>
        <p:nvSpPr>
          <p:cNvPr id="3" name="Slide Number Placeholder 2">
            <a:extLst>
              <a:ext uri="{FF2B5EF4-FFF2-40B4-BE49-F238E27FC236}">
                <a16:creationId xmlns:a16="http://schemas.microsoft.com/office/drawing/2014/main" id="{A13AD83A-5022-4916-BA1E-6A23500BC1D3}"/>
              </a:ext>
            </a:extLst>
          </p:cNvPr>
          <p:cNvSpPr>
            <a:spLocks noGrp="1"/>
          </p:cNvSpPr>
          <p:nvPr>
            <p:ph type="sldNum" sz="quarter" idx="7"/>
          </p:nvPr>
        </p:nvSpPr>
        <p:spPr/>
        <p:txBody>
          <a:bodyPr/>
          <a:lstStyle/>
          <a:p>
            <a:fld id="{B6F15528-21DE-4FAA-801E-634DDDAF4B2B}" type="slidenum">
              <a:rPr lang="en-GB" smtClean="0"/>
              <a:t>13</a:t>
            </a:fld>
            <a:endParaRPr lang="en-GB"/>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Tm="60000">
        <p159:morph option="byObject"/>
      </p:transition>
    </mc:Choice>
    <mc:Fallback xmlns="">
      <p:transition advTm="60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74700" y="1073876"/>
            <a:ext cx="9525000" cy="6130524"/>
          </a:xfrm>
          <a:prstGeom prst="rect">
            <a:avLst/>
          </a:prstGeom>
        </p:spPr>
        <p:txBody>
          <a:bodyPr vert="horz" wrap="square" lIns="0" tIns="38735" rIns="0" bIns="0" rtlCol="0">
            <a:spAutoFit/>
          </a:bodyPr>
          <a:lstStyle/>
          <a:p>
            <a:pPr marL="297815" indent="-285750">
              <a:lnSpc>
                <a:spcPct val="100000"/>
              </a:lnSpc>
              <a:spcBef>
                <a:spcPts val="305"/>
              </a:spcBef>
              <a:buFont typeface="Wingdings" panose="05000000000000000000" pitchFamily="2" charset="2"/>
              <a:buChar char="q"/>
              <a:tabLst>
                <a:tab pos="213995" algn="l"/>
              </a:tabLst>
            </a:pPr>
            <a:r>
              <a:rPr lang="en-GB" spc="-5" dirty="0">
                <a:latin typeface="Calibri"/>
                <a:cs typeface="Calibri"/>
              </a:rPr>
              <a:t>Determined the Start-Up Budget and assessed sustainable annual costs and created a 5 year Budgetary Forecast.</a:t>
            </a:r>
          </a:p>
          <a:p>
            <a:pPr marL="297815" indent="-285750">
              <a:lnSpc>
                <a:spcPct val="100000"/>
              </a:lnSpc>
              <a:spcBef>
                <a:spcPts val="305"/>
              </a:spcBef>
              <a:buFont typeface="Wingdings" panose="05000000000000000000" pitchFamily="2" charset="2"/>
              <a:buChar char="q"/>
              <a:tabLst>
                <a:tab pos="213995" algn="l"/>
              </a:tabLst>
            </a:pPr>
            <a:r>
              <a:rPr lang="en-GB" spc="-5" dirty="0">
                <a:latin typeface="Calibri"/>
                <a:cs typeface="Calibri"/>
              </a:rPr>
              <a:t>Sustainability – We have developed the philosophy &amp; tools to keep a cap on energy costs.</a:t>
            </a:r>
          </a:p>
          <a:p>
            <a:pPr marL="297815" indent="-285750">
              <a:lnSpc>
                <a:spcPct val="100000"/>
              </a:lnSpc>
              <a:spcBef>
                <a:spcPts val="305"/>
              </a:spcBef>
              <a:buFont typeface="Wingdings" panose="05000000000000000000" pitchFamily="2" charset="2"/>
              <a:buChar char="q"/>
              <a:tabLst>
                <a:tab pos="213995" algn="l"/>
              </a:tabLst>
            </a:pPr>
            <a:r>
              <a:rPr lang="en-GB" spc="-5" dirty="0">
                <a:latin typeface="Calibri"/>
                <a:cs typeface="Calibri"/>
              </a:rPr>
              <a:t>Sustainability – Recruitment MUST be managed with club player leaders team actively engaging new players. Director of Rugby is tasked to focus on regeneration of players.</a:t>
            </a:r>
          </a:p>
          <a:p>
            <a:pPr marL="297815" indent="-285750">
              <a:lnSpc>
                <a:spcPct val="100000"/>
              </a:lnSpc>
              <a:spcBef>
                <a:spcPts val="305"/>
              </a:spcBef>
              <a:buFont typeface="Wingdings" panose="05000000000000000000" pitchFamily="2" charset="2"/>
              <a:buChar char="q"/>
              <a:tabLst>
                <a:tab pos="213995" algn="l"/>
              </a:tabLst>
            </a:pPr>
            <a:r>
              <a:rPr lang="en-GB" spc="-5" dirty="0">
                <a:latin typeface="Calibri"/>
                <a:cs typeface="Calibri"/>
              </a:rPr>
              <a:t>New Website &amp; enhanced </a:t>
            </a:r>
            <a:r>
              <a:rPr lang="en-GB" spc="-5" dirty="0" err="1">
                <a:latin typeface="Calibri"/>
                <a:cs typeface="Calibri"/>
              </a:rPr>
              <a:t>EPoS</a:t>
            </a:r>
            <a:r>
              <a:rPr lang="en-GB" spc="-5" dirty="0">
                <a:latin typeface="Calibri"/>
                <a:cs typeface="Calibri"/>
              </a:rPr>
              <a:t>, Smart Cards with membership data and communications.</a:t>
            </a:r>
          </a:p>
          <a:p>
            <a:pPr marL="297815" indent="-285750">
              <a:lnSpc>
                <a:spcPct val="100000"/>
              </a:lnSpc>
              <a:spcBef>
                <a:spcPts val="305"/>
              </a:spcBef>
              <a:buFont typeface="Wingdings" panose="05000000000000000000" pitchFamily="2" charset="2"/>
              <a:buChar char="q"/>
              <a:tabLst>
                <a:tab pos="213995" algn="l"/>
              </a:tabLst>
            </a:pPr>
            <a:r>
              <a:rPr lang="en-GB" spc="-5" dirty="0">
                <a:latin typeface="Calibri"/>
                <a:cs typeface="Calibri"/>
              </a:rPr>
              <a:t> Contract and/or agreements </a:t>
            </a:r>
          </a:p>
          <a:p>
            <a:pPr marL="755015" lvl="1" indent="-285750">
              <a:spcBef>
                <a:spcPts val="305"/>
              </a:spcBef>
              <a:buFont typeface="Wingdings" panose="05000000000000000000" pitchFamily="2" charset="2"/>
              <a:buChar char="§"/>
              <a:tabLst>
                <a:tab pos="213995" algn="l"/>
              </a:tabLst>
            </a:pPr>
            <a:r>
              <a:rPr lang="en-GB" spc="-5" dirty="0">
                <a:latin typeface="Calibri"/>
                <a:cs typeface="Calibri"/>
              </a:rPr>
              <a:t>Kit suppliers </a:t>
            </a:r>
            <a:r>
              <a:rPr lang="en-GB" spc="-5" dirty="0" err="1">
                <a:latin typeface="Calibri"/>
                <a:cs typeface="Calibri"/>
              </a:rPr>
              <a:t>Akuma</a:t>
            </a:r>
            <a:r>
              <a:rPr lang="en-GB" spc="-5" dirty="0">
                <a:latin typeface="Calibri"/>
                <a:cs typeface="Calibri"/>
              </a:rPr>
              <a:t> &amp; shop</a:t>
            </a:r>
          </a:p>
          <a:p>
            <a:pPr marL="755015" lvl="1" indent="-285750">
              <a:spcBef>
                <a:spcPts val="305"/>
              </a:spcBef>
              <a:buFont typeface="Wingdings" panose="05000000000000000000" pitchFamily="2" charset="2"/>
              <a:buChar char="§"/>
              <a:tabLst>
                <a:tab pos="213995" algn="l"/>
              </a:tabLst>
            </a:pPr>
            <a:r>
              <a:rPr lang="en-GB" spc="-5" dirty="0">
                <a:latin typeface="Calibri"/>
                <a:cs typeface="Calibri"/>
              </a:rPr>
              <a:t>Beer &amp; Gas, other consumables providers, snacks &amp; beverages.</a:t>
            </a:r>
          </a:p>
          <a:p>
            <a:pPr marL="755015" lvl="1" indent="-285750">
              <a:spcBef>
                <a:spcPts val="305"/>
              </a:spcBef>
              <a:buFont typeface="Wingdings" panose="05000000000000000000" pitchFamily="2" charset="2"/>
              <a:buChar char="§"/>
              <a:tabLst>
                <a:tab pos="213995" algn="l"/>
              </a:tabLst>
            </a:pPr>
            <a:r>
              <a:rPr lang="en-GB" spc="-5" dirty="0">
                <a:latin typeface="Calibri"/>
                <a:cs typeface="Calibri"/>
              </a:rPr>
              <a:t>‘Langley’ </a:t>
            </a:r>
            <a:r>
              <a:rPr lang="en-GB" spc="-5" dirty="0" err="1">
                <a:latin typeface="Calibri"/>
                <a:cs typeface="Calibri"/>
              </a:rPr>
              <a:t>EPoS</a:t>
            </a:r>
            <a:r>
              <a:rPr lang="en-GB" spc="-5" dirty="0">
                <a:latin typeface="Calibri"/>
                <a:cs typeface="Calibri"/>
              </a:rPr>
              <a:t> contract </a:t>
            </a:r>
            <a:r>
              <a:rPr lang="en-GB" spc="-5">
                <a:latin typeface="Calibri"/>
                <a:cs typeface="Calibri"/>
              </a:rPr>
              <a:t>entered into.</a:t>
            </a:r>
            <a:endParaRPr lang="en-GB" spc="-5" dirty="0">
              <a:latin typeface="Calibri"/>
              <a:cs typeface="Calibri"/>
            </a:endParaRPr>
          </a:p>
          <a:p>
            <a:pPr marL="297815" indent="-285750">
              <a:lnSpc>
                <a:spcPct val="100000"/>
              </a:lnSpc>
              <a:spcBef>
                <a:spcPts val="305"/>
              </a:spcBef>
              <a:buFont typeface="Wingdings" panose="05000000000000000000" pitchFamily="2" charset="2"/>
              <a:buChar char="q"/>
              <a:tabLst>
                <a:tab pos="213995" algn="l"/>
              </a:tabLst>
            </a:pPr>
            <a:r>
              <a:rPr lang="en-GB" spc="-5" dirty="0">
                <a:latin typeface="Calibri"/>
                <a:cs typeface="Calibri"/>
              </a:rPr>
              <a:t>1</a:t>
            </a:r>
            <a:r>
              <a:rPr lang="en-GB" spc="-5" baseline="30000" dirty="0">
                <a:latin typeface="Calibri"/>
                <a:cs typeface="Calibri"/>
              </a:rPr>
              <a:t>st</a:t>
            </a:r>
            <a:r>
              <a:rPr lang="en-GB" spc="-5" dirty="0">
                <a:latin typeface="Calibri"/>
                <a:cs typeface="Calibri"/>
              </a:rPr>
              <a:t> </a:t>
            </a:r>
            <a:r>
              <a:rPr lang="en-GB" spc="-15" dirty="0">
                <a:latin typeface="Calibri"/>
                <a:cs typeface="Calibri"/>
              </a:rPr>
              <a:t>&amp; 2</a:t>
            </a:r>
            <a:r>
              <a:rPr lang="en-GB" spc="-15" baseline="30000" dirty="0">
                <a:latin typeface="Calibri"/>
                <a:cs typeface="Calibri"/>
              </a:rPr>
              <a:t>nd</a:t>
            </a:r>
            <a:r>
              <a:rPr lang="en-GB" spc="-15" dirty="0">
                <a:latin typeface="Calibri"/>
                <a:cs typeface="Calibri"/>
              </a:rPr>
              <a:t> </a:t>
            </a:r>
            <a:r>
              <a:rPr spc="15" dirty="0">
                <a:latin typeface="Calibri"/>
                <a:cs typeface="Calibri"/>
              </a:rPr>
              <a:t>XV</a:t>
            </a:r>
            <a:r>
              <a:rPr spc="-15" dirty="0">
                <a:latin typeface="Calibri"/>
                <a:cs typeface="Calibri"/>
              </a:rPr>
              <a:t> </a:t>
            </a:r>
            <a:r>
              <a:rPr spc="10" dirty="0">
                <a:latin typeface="Calibri"/>
                <a:cs typeface="Calibri"/>
              </a:rPr>
              <a:t>Kit</a:t>
            </a:r>
            <a:r>
              <a:rPr spc="-30" dirty="0">
                <a:latin typeface="Calibri"/>
                <a:cs typeface="Calibri"/>
              </a:rPr>
              <a:t> </a:t>
            </a:r>
            <a:r>
              <a:rPr spc="10" dirty="0">
                <a:latin typeface="Calibri"/>
                <a:cs typeface="Calibri"/>
              </a:rPr>
              <a:t>Sponsorship</a:t>
            </a:r>
            <a:r>
              <a:rPr lang="en-GB" spc="10" dirty="0">
                <a:latin typeface="Calibri"/>
                <a:cs typeface="Calibri"/>
              </a:rPr>
              <a:t>, focal point, year 1 &amp; 2</a:t>
            </a:r>
          </a:p>
          <a:p>
            <a:pPr marL="755015" lvl="1" indent="-285750">
              <a:spcBef>
                <a:spcPts val="305"/>
              </a:spcBef>
              <a:buFont typeface="Wingdings" panose="05000000000000000000" pitchFamily="2" charset="2"/>
              <a:buChar char="§"/>
              <a:tabLst>
                <a:tab pos="213995" algn="l"/>
              </a:tabLst>
            </a:pPr>
            <a:r>
              <a:rPr lang="en-GB" spc="10" dirty="0">
                <a:latin typeface="Calibri"/>
                <a:cs typeface="Calibri"/>
              </a:rPr>
              <a:t>2 year deal for sponsors on ALL playing kit &amp; player leisure stash!</a:t>
            </a:r>
            <a:endParaRPr dirty="0">
              <a:latin typeface="Calibri"/>
              <a:cs typeface="Calibri"/>
            </a:endParaRPr>
          </a:p>
          <a:p>
            <a:pPr marL="297815" indent="-285750">
              <a:lnSpc>
                <a:spcPct val="100000"/>
              </a:lnSpc>
              <a:spcBef>
                <a:spcPts val="220"/>
              </a:spcBef>
              <a:buFont typeface="Wingdings" panose="05000000000000000000" pitchFamily="2" charset="2"/>
              <a:buChar char="q"/>
              <a:tabLst>
                <a:tab pos="213995" algn="l"/>
              </a:tabLst>
            </a:pPr>
            <a:r>
              <a:rPr spc="5" dirty="0">
                <a:latin typeface="Calibri"/>
                <a:cs typeface="Calibri"/>
              </a:rPr>
              <a:t>Pitch</a:t>
            </a:r>
            <a:r>
              <a:rPr dirty="0">
                <a:latin typeface="Calibri"/>
                <a:cs typeface="Calibri"/>
              </a:rPr>
              <a:t> </a:t>
            </a:r>
            <a:r>
              <a:rPr spc="5" dirty="0">
                <a:latin typeface="Calibri"/>
                <a:cs typeface="Calibri"/>
              </a:rPr>
              <a:t>board</a:t>
            </a:r>
            <a:r>
              <a:rPr spc="-35" dirty="0">
                <a:latin typeface="Calibri"/>
                <a:cs typeface="Calibri"/>
              </a:rPr>
              <a:t> </a:t>
            </a:r>
            <a:r>
              <a:rPr spc="5" dirty="0">
                <a:latin typeface="Calibri"/>
                <a:cs typeface="Calibri"/>
              </a:rPr>
              <a:t>‘Drive’</a:t>
            </a:r>
            <a:r>
              <a:rPr spc="-5" dirty="0">
                <a:latin typeface="Calibri"/>
                <a:cs typeface="Calibri"/>
              </a:rPr>
              <a:t> </a:t>
            </a:r>
            <a:r>
              <a:rPr lang="en-GB" spc="-5" dirty="0">
                <a:latin typeface="Calibri"/>
                <a:cs typeface="Calibri"/>
              </a:rPr>
              <a:t>to create the ‘Arena Effect’</a:t>
            </a:r>
          </a:p>
          <a:p>
            <a:pPr marL="755015" lvl="1" indent="-285750">
              <a:spcBef>
                <a:spcPts val="220"/>
              </a:spcBef>
              <a:buFont typeface="Wingdings" panose="05000000000000000000" pitchFamily="2" charset="2"/>
              <a:buChar char="§"/>
              <a:tabLst>
                <a:tab pos="213995" algn="l"/>
              </a:tabLst>
            </a:pPr>
            <a:r>
              <a:rPr lang="en-GB" spc="-5" dirty="0">
                <a:latin typeface="Calibri"/>
                <a:cs typeface="Calibri"/>
              </a:rPr>
              <a:t>Rolling Deal 1 to 5 years, renewal</a:t>
            </a:r>
          </a:p>
          <a:p>
            <a:pPr marL="297815" indent="-285750">
              <a:lnSpc>
                <a:spcPct val="100000"/>
              </a:lnSpc>
              <a:spcBef>
                <a:spcPts val="220"/>
              </a:spcBef>
              <a:buFont typeface="Wingdings" panose="05000000000000000000" pitchFamily="2" charset="2"/>
              <a:buChar char="q"/>
              <a:tabLst>
                <a:tab pos="213995" algn="l"/>
              </a:tabLst>
            </a:pPr>
            <a:r>
              <a:rPr dirty="0">
                <a:latin typeface="Calibri"/>
                <a:cs typeface="Calibri"/>
              </a:rPr>
              <a:t>Post</a:t>
            </a:r>
            <a:r>
              <a:rPr lang="en-GB" dirty="0">
                <a:latin typeface="Calibri"/>
                <a:cs typeface="Calibri"/>
              </a:rPr>
              <a:t> Pad</a:t>
            </a:r>
            <a:r>
              <a:rPr dirty="0">
                <a:latin typeface="Calibri"/>
                <a:cs typeface="Calibri"/>
              </a:rPr>
              <a:t>s</a:t>
            </a:r>
            <a:r>
              <a:rPr spc="10" dirty="0">
                <a:latin typeface="Calibri"/>
                <a:cs typeface="Calibri"/>
              </a:rPr>
              <a:t> </a:t>
            </a:r>
            <a:r>
              <a:rPr spc="5" dirty="0">
                <a:latin typeface="Calibri"/>
                <a:cs typeface="Calibri"/>
              </a:rPr>
              <a:t>sponsorship</a:t>
            </a:r>
            <a:endParaRPr lang="en-GB" spc="5" dirty="0">
              <a:latin typeface="Calibri"/>
              <a:cs typeface="Calibri"/>
            </a:endParaRPr>
          </a:p>
          <a:p>
            <a:pPr marL="755015" lvl="1" indent="-285750">
              <a:spcBef>
                <a:spcPts val="220"/>
              </a:spcBef>
              <a:buFont typeface="Wingdings" panose="05000000000000000000" pitchFamily="2" charset="2"/>
              <a:buChar char="§"/>
              <a:tabLst>
                <a:tab pos="213995" algn="l"/>
              </a:tabLst>
            </a:pPr>
            <a:r>
              <a:rPr lang="en-GB" spc="5" dirty="0">
                <a:latin typeface="Calibri"/>
                <a:cs typeface="Calibri"/>
              </a:rPr>
              <a:t>5 year deal for pitch one post pads.</a:t>
            </a:r>
            <a:endParaRPr dirty="0">
              <a:latin typeface="Calibri"/>
              <a:cs typeface="Calibri"/>
            </a:endParaRPr>
          </a:p>
          <a:p>
            <a:pPr marL="297815" indent="-285750">
              <a:lnSpc>
                <a:spcPct val="100000"/>
              </a:lnSpc>
              <a:spcBef>
                <a:spcPts val="215"/>
              </a:spcBef>
              <a:buFont typeface="Wingdings" panose="05000000000000000000" pitchFamily="2" charset="2"/>
              <a:buChar char="q"/>
              <a:tabLst>
                <a:tab pos="213995" algn="l"/>
              </a:tabLst>
            </a:pPr>
            <a:r>
              <a:rPr dirty="0">
                <a:latin typeface="Calibri"/>
                <a:cs typeface="Calibri"/>
              </a:rPr>
              <a:t>Player</a:t>
            </a:r>
            <a:r>
              <a:rPr spc="-45" dirty="0">
                <a:latin typeface="Calibri"/>
                <a:cs typeface="Calibri"/>
              </a:rPr>
              <a:t> </a:t>
            </a:r>
            <a:r>
              <a:rPr spc="10" dirty="0">
                <a:latin typeface="Calibri"/>
                <a:cs typeface="Calibri"/>
              </a:rPr>
              <a:t>Sponsorship</a:t>
            </a:r>
            <a:endParaRPr dirty="0">
              <a:latin typeface="Calibri"/>
              <a:cs typeface="Calibri"/>
            </a:endParaRPr>
          </a:p>
          <a:p>
            <a:pPr marL="297815" indent="-285750">
              <a:lnSpc>
                <a:spcPct val="100000"/>
              </a:lnSpc>
              <a:spcBef>
                <a:spcPts val="215"/>
              </a:spcBef>
              <a:buFont typeface="Wingdings" panose="05000000000000000000" pitchFamily="2" charset="2"/>
              <a:buChar char="q"/>
              <a:tabLst>
                <a:tab pos="213995" algn="l"/>
              </a:tabLst>
            </a:pPr>
            <a:r>
              <a:rPr spc="5" dirty="0">
                <a:latin typeface="Calibri"/>
                <a:cs typeface="Calibri"/>
              </a:rPr>
              <a:t>Structure</a:t>
            </a:r>
            <a:r>
              <a:rPr spc="-25" dirty="0">
                <a:latin typeface="Calibri"/>
                <a:cs typeface="Calibri"/>
              </a:rPr>
              <a:t> </a:t>
            </a:r>
            <a:r>
              <a:rPr spc="10" dirty="0">
                <a:latin typeface="Calibri"/>
                <a:cs typeface="Calibri"/>
              </a:rPr>
              <a:t>Junior</a:t>
            </a:r>
            <a:r>
              <a:rPr spc="-50" dirty="0">
                <a:latin typeface="Calibri"/>
                <a:cs typeface="Calibri"/>
              </a:rPr>
              <a:t> </a:t>
            </a:r>
            <a:r>
              <a:rPr spc="-25" dirty="0">
                <a:latin typeface="Calibri"/>
                <a:cs typeface="Calibri"/>
              </a:rPr>
              <a:t>Team</a:t>
            </a:r>
            <a:r>
              <a:rPr spc="15" dirty="0">
                <a:latin typeface="Calibri"/>
                <a:cs typeface="Calibri"/>
              </a:rPr>
              <a:t> </a:t>
            </a:r>
            <a:r>
              <a:rPr spc="5" dirty="0">
                <a:latin typeface="Calibri"/>
                <a:cs typeface="Calibri"/>
              </a:rPr>
              <a:t>Sponsorship</a:t>
            </a:r>
            <a:r>
              <a:rPr lang="en-GB" spc="5" dirty="0">
                <a:latin typeface="Calibri"/>
                <a:cs typeface="Calibri"/>
              </a:rPr>
              <a:t>, </a:t>
            </a:r>
          </a:p>
          <a:p>
            <a:pPr marL="755015" lvl="1" indent="-285750">
              <a:spcBef>
                <a:spcPts val="215"/>
              </a:spcBef>
              <a:buFont typeface="Wingdings" panose="05000000000000000000" pitchFamily="2" charset="2"/>
              <a:buChar char="§"/>
              <a:tabLst>
                <a:tab pos="213995" algn="l"/>
              </a:tabLst>
            </a:pPr>
            <a:r>
              <a:rPr lang="en-GB" spc="5" dirty="0">
                <a:latin typeface="Calibri"/>
                <a:cs typeface="Calibri"/>
              </a:rPr>
              <a:t>kit will remain a singular One Club design with partners logos!</a:t>
            </a:r>
            <a:endParaRPr dirty="0">
              <a:latin typeface="Calibri"/>
              <a:cs typeface="Calibri"/>
            </a:endParaRPr>
          </a:p>
          <a:p>
            <a:pPr marL="297815" indent="-285750">
              <a:lnSpc>
                <a:spcPct val="100000"/>
              </a:lnSpc>
              <a:spcBef>
                <a:spcPts val="215"/>
              </a:spcBef>
              <a:buFont typeface="Wingdings" panose="05000000000000000000" pitchFamily="2" charset="2"/>
              <a:buChar char="q"/>
              <a:tabLst>
                <a:tab pos="213995" algn="l"/>
              </a:tabLst>
            </a:pPr>
            <a:r>
              <a:rPr spc="5" dirty="0">
                <a:latin typeface="Calibri"/>
                <a:cs typeface="Calibri"/>
              </a:rPr>
              <a:t>Host</a:t>
            </a:r>
            <a:r>
              <a:rPr dirty="0">
                <a:latin typeface="Calibri"/>
                <a:cs typeface="Calibri"/>
              </a:rPr>
              <a:t> </a:t>
            </a:r>
            <a:r>
              <a:rPr spc="15" dirty="0">
                <a:latin typeface="Calibri"/>
                <a:cs typeface="Calibri"/>
              </a:rPr>
              <a:t>Mini</a:t>
            </a:r>
            <a:r>
              <a:rPr spc="-25" dirty="0">
                <a:latin typeface="Calibri"/>
                <a:cs typeface="Calibri"/>
              </a:rPr>
              <a:t> </a:t>
            </a:r>
            <a:r>
              <a:rPr spc="15" dirty="0">
                <a:latin typeface="Calibri"/>
                <a:cs typeface="Calibri"/>
              </a:rPr>
              <a:t>and</a:t>
            </a:r>
            <a:r>
              <a:rPr spc="-40" dirty="0">
                <a:latin typeface="Calibri"/>
                <a:cs typeface="Calibri"/>
              </a:rPr>
              <a:t> </a:t>
            </a:r>
            <a:r>
              <a:rPr spc="10" dirty="0">
                <a:latin typeface="Calibri"/>
                <a:cs typeface="Calibri"/>
              </a:rPr>
              <a:t>Junior</a:t>
            </a:r>
            <a:r>
              <a:rPr spc="-25" dirty="0">
                <a:latin typeface="Calibri"/>
                <a:cs typeface="Calibri"/>
              </a:rPr>
              <a:t> </a:t>
            </a:r>
            <a:r>
              <a:rPr spc="15" dirty="0">
                <a:latin typeface="Calibri"/>
                <a:cs typeface="Calibri"/>
              </a:rPr>
              <a:t>end</a:t>
            </a:r>
            <a:r>
              <a:rPr spc="-15" dirty="0">
                <a:latin typeface="Calibri"/>
                <a:cs typeface="Calibri"/>
              </a:rPr>
              <a:t> </a:t>
            </a:r>
            <a:r>
              <a:rPr spc="15" dirty="0">
                <a:latin typeface="Calibri"/>
                <a:cs typeface="Calibri"/>
              </a:rPr>
              <a:t>of</a:t>
            </a:r>
            <a:r>
              <a:rPr spc="-5" dirty="0">
                <a:latin typeface="Calibri"/>
                <a:cs typeface="Calibri"/>
              </a:rPr>
              <a:t> </a:t>
            </a:r>
            <a:r>
              <a:rPr spc="10" dirty="0">
                <a:latin typeface="Calibri"/>
                <a:cs typeface="Calibri"/>
              </a:rPr>
              <a:t>season</a:t>
            </a:r>
            <a:r>
              <a:rPr dirty="0">
                <a:latin typeface="Calibri"/>
                <a:cs typeface="Calibri"/>
              </a:rPr>
              <a:t> Festivals</a:t>
            </a:r>
          </a:p>
        </p:txBody>
      </p:sp>
      <p:sp>
        <p:nvSpPr>
          <p:cNvPr id="5" name="object 5"/>
          <p:cNvSpPr txBox="1">
            <a:spLocks noGrp="1"/>
          </p:cNvSpPr>
          <p:nvPr>
            <p:ph type="title"/>
          </p:nvPr>
        </p:nvSpPr>
        <p:spPr>
          <a:xfrm>
            <a:off x="2240741" y="504825"/>
            <a:ext cx="6211918" cy="566822"/>
          </a:xfrm>
          <a:prstGeom prst="rect">
            <a:avLst/>
          </a:prstGeom>
        </p:spPr>
        <p:txBody>
          <a:bodyPr vert="horz" wrap="square" lIns="0" tIns="12700" rIns="0" bIns="0" rtlCol="0">
            <a:spAutoFit/>
          </a:bodyPr>
          <a:lstStyle/>
          <a:p>
            <a:pPr marL="12700">
              <a:lnSpc>
                <a:spcPct val="100000"/>
              </a:lnSpc>
              <a:spcBef>
                <a:spcPts val="100"/>
              </a:spcBef>
            </a:pPr>
            <a:r>
              <a:rPr sz="3600" b="0" spc="-85">
                <a:solidFill>
                  <a:schemeClr val="tx2">
                    <a:lumMod val="75000"/>
                  </a:schemeClr>
                </a:solidFill>
              </a:rPr>
              <a:t>S</a:t>
            </a:r>
            <a:r>
              <a:rPr lang="en-GB" sz="3600" b="0" spc="-85">
                <a:solidFill>
                  <a:schemeClr val="tx2">
                    <a:lumMod val="75000"/>
                  </a:schemeClr>
                </a:solidFill>
              </a:rPr>
              <a:t>tart Up – The Plan &amp; The Budget</a:t>
            </a:r>
            <a:endParaRPr sz="3600" b="0">
              <a:solidFill>
                <a:schemeClr val="tx2">
                  <a:lumMod val="75000"/>
                </a:schemeClr>
              </a:solidFill>
            </a:endParaRPr>
          </a:p>
        </p:txBody>
      </p:sp>
      <p:sp>
        <p:nvSpPr>
          <p:cNvPr id="3" name="Slide Number Placeholder 2">
            <a:extLst>
              <a:ext uri="{FF2B5EF4-FFF2-40B4-BE49-F238E27FC236}">
                <a16:creationId xmlns:a16="http://schemas.microsoft.com/office/drawing/2014/main" id="{94DA4194-87F2-4D23-A2B1-EB05C8F6BD2A}"/>
              </a:ext>
            </a:extLst>
          </p:cNvPr>
          <p:cNvSpPr>
            <a:spLocks noGrp="1"/>
          </p:cNvSpPr>
          <p:nvPr>
            <p:ph type="sldNum" sz="quarter" idx="7"/>
          </p:nvPr>
        </p:nvSpPr>
        <p:spPr/>
        <p:txBody>
          <a:bodyPr/>
          <a:lstStyle/>
          <a:p>
            <a:fld id="{B6F15528-21DE-4FAA-801E-634DDDAF4B2B}" type="slidenum">
              <a:rPr lang="en-GB" smtClean="0"/>
              <a:t>14</a:t>
            </a:fld>
            <a:endParaRPr lang="en-GB"/>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Tm="60000">
        <p159:morph option="byObject"/>
      </p:transition>
    </mc:Choice>
    <mc:Fallback xmlns="">
      <p:transition advTm="60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a:extLst>
              <a:ext uri="{FF2B5EF4-FFF2-40B4-BE49-F238E27FC236}">
                <a16:creationId xmlns:a16="http://schemas.microsoft.com/office/drawing/2014/main" id="{2B128312-9990-4871-AE26-17470FC6D0E2}"/>
              </a:ext>
            </a:extLst>
          </p:cNvPr>
          <p:cNvSpPr txBox="1">
            <a:spLocks noGrp="1"/>
          </p:cNvSpPr>
          <p:nvPr>
            <p:ph type="title"/>
          </p:nvPr>
        </p:nvSpPr>
        <p:spPr>
          <a:xfrm>
            <a:off x="2843517" y="436731"/>
            <a:ext cx="5006365" cy="566822"/>
          </a:xfrm>
          <a:prstGeom prst="rect">
            <a:avLst/>
          </a:prstGeom>
        </p:spPr>
        <p:txBody>
          <a:bodyPr vert="horz" wrap="square" lIns="0" tIns="12700" rIns="0" bIns="0" rtlCol="0">
            <a:spAutoFit/>
          </a:bodyPr>
          <a:lstStyle/>
          <a:p>
            <a:pPr marL="12700">
              <a:lnSpc>
                <a:spcPct val="100000"/>
              </a:lnSpc>
              <a:spcBef>
                <a:spcPts val="100"/>
              </a:spcBef>
            </a:pPr>
            <a:r>
              <a:rPr lang="en-GB" sz="3600" b="0" spc="-85" dirty="0">
                <a:solidFill>
                  <a:schemeClr val="tx2">
                    <a:lumMod val="75000"/>
                  </a:schemeClr>
                </a:solidFill>
              </a:rPr>
              <a:t>Membership &amp; Registration</a:t>
            </a:r>
            <a:endParaRPr sz="3600" b="0" dirty="0">
              <a:solidFill>
                <a:schemeClr val="tx2">
                  <a:lumMod val="75000"/>
                </a:schemeClr>
              </a:solidFill>
            </a:endParaRPr>
          </a:p>
        </p:txBody>
      </p:sp>
      <p:sp>
        <p:nvSpPr>
          <p:cNvPr id="5" name="object 2">
            <a:extLst>
              <a:ext uri="{FF2B5EF4-FFF2-40B4-BE49-F238E27FC236}">
                <a16:creationId xmlns:a16="http://schemas.microsoft.com/office/drawing/2014/main" id="{B780EE2F-864E-4BFD-899E-1DD4EA1DA0A4}"/>
              </a:ext>
            </a:extLst>
          </p:cNvPr>
          <p:cNvSpPr txBox="1"/>
          <p:nvPr/>
        </p:nvSpPr>
        <p:spPr>
          <a:xfrm>
            <a:off x="794155" y="1176545"/>
            <a:ext cx="9525000" cy="6079228"/>
          </a:xfrm>
          <a:prstGeom prst="rect">
            <a:avLst/>
          </a:prstGeom>
        </p:spPr>
        <p:txBody>
          <a:bodyPr vert="horz" wrap="square" lIns="0" tIns="38735" rIns="0" bIns="0" rtlCol="0">
            <a:spAutoFit/>
          </a:bodyPr>
          <a:lstStyle/>
          <a:p>
            <a:pPr marL="297815" indent="-285750">
              <a:lnSpc>
                <a:spcPct val="100000"/>
              </a:lnSpc>
              <a:spcBef>
                <a:spcPts val="305"/>
              </a:spcBef>
              <a:buFont typeface="Wingdings" panose="05000000000000000000" pitchFamily="2" charset="2"/>
              <a:buChar char="q"/>
              <a:tabLst>
                <a:tab pos="213995" algn="l"/>
              </a:tabLst>
            </a:pPr>
            <a:r>
              <a:rPr lang="en-GB" spc="-5" dirty="0">
                <a:latin typeface="Calibri"/>
                <a:cs typeface="Calibri"/>
              </a:rPr>
              <a:t>Membership is defined in compliance with the ‘The Club Rules’ and comprises four profiles in two  groups.</a:t>
            </a:r>
          </a:p>
          <a:p>
            <a:pPr marL="297815" indent="-285750">
              <a:lnSpc>
                <a:spcPct val="100000"/>
              </a:lnSpc>
              <a:spcBef>
                <a:spcPts val="305"/>
              </a:spcBef>
              <a:buFont typeface="Wingdings" panose="05000000000000000000" pitchFamily="2" charset="2"/>
              <a:buChar char="q"/>
              <a:tabLst>
                <a:tab pos="213995" algn="l"/>
              </a:tabLst>
            </a:pPr>
            <a:r>
              <a:rPr lang="en-GB" spc="-5" dirty="0">
                <a:latin typeface="Calibri"/>
                <a:cs typeface="Calibri"/>
              </a:rPr>
              <a:t>Voting Member.</a:t>
            </a:r>
          </a:p>
          <a:p>
            <a:pPr marL="755015" lvl="1" indent="-285750">
              <a:spcBef>
                <a:spcPts val="305"/>
              </a:spcBef>
              <a:buFont typeface="Wingdings" panose="05000000000000000000" pitchFamily="2" charset="2"/>
              <a:buChar char="§"/>
              <a:tabLst>
                <a:tab pos="213995" algn="l"/>
              </a:tabLst>
            </a:pPr>
            <a:r>
              <a:rPr lang="en-GB" spc="-5" dirty="0">
                <a:latin typeface="Calibri"/>
                <a:cs typeface="Calibri"/>
              </a:rPr>
              <a:t>Full Member, the credentials are defined in ‘The Club Rules’ to protect and manage the club and includes Vice Presidents and Life Members. Eligible to apply for International Tickets from the club’s allocation.</a:t>
            </a:r>
          </a:p>
          <a:p>
            <a:pPr marL="297815" indent="-285750">
              <a:spcBef>
                <a:spcPts val="305"/>
              </a:spcBef>
              <a:buFont typeface="Wingdings" panose="05000000000000000000" pitchFamily="2" charset="2"/>
              <a:buChar char="q"/>
              <a:tabLst>
                <a:tab pos="213995" algn="l"/>
              </a:tabLst>
            </a:pPr>
            <a:r>
              <a:rPr lang="en-GB" spc="-5" dirty="0">
                <a:latin typeface="Calibri"/>
                <a:cs typeface="Calibri"/>
              </a:rPr>
              <a:t>Non-Voting Member.</a:t>
            </a:r>
          </a:p>
          <a:p>
            <a:pPr marL="755015" lvl="1" indent="-285750">
              <a:spcBef>
                <a:spcPts val="305"/>
              </a:spcBef>
              <a:buFont typeface="Wingdings" panose="05000000000000000000" pitchFamily="2" charset="2"/>
              <a:buChar char="§"/>
              <a:tabLst>
                <a:tab pos="213995" algn="l"/>
              </a:tabLst>
            </a:pPr>
            <a:r>
              <a:rPr lang="en-GB" spc="-5" dirty="0">
                <a:latin typeface="Calibri"/>
                <a:cs typeface="Calibri"/>
              </a:rPr>
              <a:t>Associate Member.</a:t>
            </a:r>
            <a:r>
              <a:rPr lang="en-GB" spc="-5" dirty="0">
                <a:cs typeface="Calibri"/>
              </a:rPr>
              <a:t> Eligible to apply for International Tickets from the club’s allocation.</a:t>
            </a:r>
            <a:endParaRPr lang="en-GB" spc="-5" dirty="0">
              <a:latin typeface="Calibri"/>
              <a:cs typeface="Calibri"/>
            </a:endParaRPr>
          </a:p>
          <a:p>
            <a:pPr marL="755015" lvl="1" indent="-285750">
              <a:spcBef>
                <a:spcPts val="305"/>
              </a:spcBef>
              <a:buFont typeface="Wingdings" panose="05000000000000000000" pitchFamily="2" charset="2"/>
              <a:buChar char="§"/>
              <a:tabLst>
                <a:tab pos="213995" algn="l"/>
              </a:tabLst>
            </a:pPr>
            <a:r>
              <a:rPr lang="en-GB" spc="-5" dirty="0">
                <a:latin typeface="Calibri"/>
                <a:cs typeface="Calibri"/>
              </a:rPr>
              <a:t>Youth Member. (player under 18 </a:t>
            </a:r>
            <a:r>
              <a:rPr lang="en-GB" spc="-5" dirty="0">
                <a:cs typeface="Calibri"/>
              </a:rPr>
              <a:t>years </a:t>
            </a:r>
            <a:r>
              <a:rPr lang="en-GB" spc="-5" dirty="0">
                <a:latin typeface="Calibri"/>
                <a:cs typeface="Calibri"/>
              </a:rPr>
              <a:t>old)</a:t>
            </a:r>
          </a:p>
          <a:p>
            <a:pPr marL="755015" lvl="1" indent="-285750">
              <a:spcBef>
                <a:spcPts val="305"/>
              </a:spcBef>
              <a:buFont typeface="Wingdings" panose="05000000000000000000" pitchFamily="2" charset="2"/>
              <a:buChar char="§"/>
              <a:tabLst>
                <a:tab pos="213995" algn="l"/>
              </a:tabLst>
            </a:pPr>
            <a:r>
              <a:rPr lang="en-GB" spc="-5" dirty="0">
                <a:latin typeface="Calibri"/>
                <a:cs typeface="Calibri"/>
              </a:rPr>
              <a:t>Social Member.</a:t>
            </a:r>
          </a:p>
          <a:p>
            <a:pPr marL="297815" indent="-285750">
              <a:spcBef>
                <a:spcPts val="305"/>
              </a:spcBef>
              <a:buFont typeface="Wingdings" panose="05000000000000000000" pitchFamily="2" charset="2"/>
              <a:buChar char="q"/>
              <a:tabLst>
                <a:tab pos="213995" algn="l"/>
              </a:tabLst>
            </a:pPr>
            <a:r>
              <a:rPr lang="en-GB" spc="-5" dirty="0">
                <a:latin typeface="Calibri"/>
                <a:cs typeface="Calibri"/>
              </a:rPr>
              <a:t>The Club Rules are amended from time to time and are available to all members.</a:t>
            </a:r>
          </a:p>
          <a:p>
            <a:pPr marL="297815" indent="-285750">
              <a:lnSpc>
                <a:spcPct val="100000"/>
              </a:lnSpc>
              <a:spcBef>
                <a:spcPts val="305"/>
              </a:spcBef>
              <a:buFont typeface="Wingdings" panose="05000000000000000000" pitchFamily="2" charset="2"/>
              <a:buChar char="q"/>
              <a:tabLst>
                <a:tab pos="213995" algn="l"/>
              </a:tabLst>
            </a:pPr>
            <a:r>
              <a:rPr lang="en-GB" spc="-5" dirty="0">
                <a:latin typeface="Calibri"/>
                <a:cs typeface="Calibri"/>
              </a:rPr>
              <a:t>Players who represent the club at any level must be RFU Registered and either Youth, Associate or Full Members. Social Members do not need to be Registered with the RFU.</a:t>
            </a:r>
          </a:p>
          <a:p>
            <a:pPr marL="297815" indent="-285750">
              <a:lnSpc>
                <a:spcPct val="100000"/>
              </a:lnSpc>
              <a:spcBef>
                <a:spcPts val="305"/>
              </a:spcBef>
              <a:buFont typeface="Wingdings" panose="05000000000000000000" pitchFamily="2" charset="2"/>
              <a:buChar char="q"/>
              <a:tabLst>
                <a:tab pos="213995" algn="l"/>
              </a:tabLst>
            </a:pPr>
            <a:r>
              <a:rPr lang="en-GB" spc="-5" dirty="0">
                <a:latin typeface="Calibri"/>
                <a:cs typeface="Calibri"/>
              </a:rPr>
              <a:t>For 2022/23 season, the Membership is £80 p.a. or £21 x 4 instalments. Exceptions are……</a:t>
            </a:r>
          </a:p>
          <a:p>
            <a:pPr marL="755015" lvl="1" indent="-285750">
              <a:spcBef>
                <a:spcPts val="305"/>
              </a:spcBef>
              <a:buFont typeface="Wingdings" panose="05000000000000000000" pitchFamily="2" charset="2"/>
              <a:buChar char="§"/>
              <a:tabLst>
                <a:tab pos="213995" algn="l"/>
              </a:tabLst>
            </a:pPr>
            <a:r>
              <a:rPr lang="en-GB" spc="-5" dirty="0">
                <a:latin typeface="Calibri"/>
                <a:cs typeface="Calibri"/>
              </a:rPr>
              <a:t>Youth Membership is FREE. Each U18 player must be </a:t>
            </a:r>
            <a:r>
              <a:rPr lang="en-GB" spc="-5" dirty="0">
                <a:cs typeface="Calibri"/>
              </a:rPr>
              <a:t>registered with the club and with the RFU by </a:t>
            </a:r>
            <a:r>
              <a:rPr lang="en-GB" spc="-5" dirty="0">
                <a:latin typeface="Calibri"/>
                <a:cs typeface="Calibri"/>
              </a:rPr>
              <a:t>a Member, who is their Parent or Guardian.</a:t>
            </a:r>
          </a:p>
          <a:p>
            <a:pPr marL="755015" lvl="1" indent="-285750">
              <a:spcBef>
                <a:spcPts val="305"/>
              </a:spcBef>
              <a:buFont typeface="Wingdings" panose="05000000000000000000" pitchFamily="2" charset="2"/>
              <a:buChar char="§"/>
              <a:tabLst>
                <a:tab pos="213995" algn="l"/>
              </a:tabLst>
            </a:pPr>
            <a:r>
              <a:rPr lang="en-GB" spc="-5" dirty="0">
                <a:latin typeface="Calibri"/>
                <a:cs typeface="Calibri"/>
              </a:rPr>
              <a:t>Social Membership is £40 pa or £12 x 4 instalments.</a:t>
            </a:r>
          </a:p>
          <a:p>
            <a:pPr marL="297815" indent="-285750">
              <a:lnSpc>
                <a:spcPct val="100000"/>
              </a:lnSpc>
              <a:spcBef>
                <a:spcPts val="305"/>
              </a:spcBef>
              <a:buFont typeface="Wingdings" panose="05000000000000000000" pitchFamily="2" charset="2"/>
              <a:buChar char="q"/>
              <a:tabLst>
                <a:tab pos="213995" algn="l"/>
              </a:tabLst>
            </a:pPr>
            <a:r>
              <a:rPr lang="en-GB" spc="-5" dirty="0">
                <a:latin typeface="Calibri"/>
                <a:cs typeface="Calibri"/>
              </a:rPr>
              <a:t>Smart Membership Cards will be issued to all adult members, these cards must be charged with funds to enable discounts at the bar and kitchen. </a:t>
            </a:r>
          </a:p>
          <a:p>
            <a:pPr marL="297815" indent="-285750">
              <a:lnSpc>
                <a:spcPct val="100000"/>
              </a:lnSpc>
              <a:spcBef>
                <a:spcPts val="305"/>
              </a:spcBef>
              <a:buFont typeface="Wingdings" panose="05000000000000000000" pitchFamily="2" charset="2"/>
              <a:buChar char="q"/>
              <a:tabLst>
                <a:tab pos="213995" algn="l"/>
              </a:tabLst>
            </a:pPr>
            <a:r>
              <a:rPr lang="en-GB" spc="-5" dirty="0">
                <a:latin typeface="Calibri"/>
                <a:cs typeface="Calibri"/>
              </a:rPr>
              <a:t>Youth Members will be not be issued with a Smart Card.</a:t>
            </a:r>
          </a:p>
        </p:txBody>
      </p:sp>
      <p:sp>
        <p:nvSpPr>
          <p:cNvPr id="2" name="Slide Number Placeholder 1">
            <a:extLst>
              <a:ext uri="{FF2B5EF4-FFF2-40B4-BE49-F238E27FC236}">
                <a16:creationId xmlns:a16="http://schemas.microsoft.com/office/drawing/2014/main" id="{062E1D64-89F9-466C-B86E-B6C37F0CF713}"/>
              </a:ext>
            </a:extLst>
          </p:cNvPr>
          <p:cNvSpPr>
            <a:spLocks noGrp="1"/>
          </p:cNvSpPr>
          <p:nvPr>
            <p:ph type="sldNum" sz="quarter" idx="7"/>
          </p:nvPr>
        </p:nvSpPr>
        <p:spPr/>
        <p:txBody>
          <a:bodyPr/>
          <a:lstStyle/>
          <a:p>
            <a:fld id="{B6F15528-21DE-4FAA-801E-634DDDAF4B2B}" type="slidenum">
              <a:rPr lang="en-GB" smtClean="0"/>
              <a:t>15</a:t>
            </a:fld>
            <a:endParaRPr lang="en-GB"/>
          </a:p>
        </p:txBody>
      </p:sp>
    </p:spTree>
    <p:extLst>
      <p:ext uri="{BB962C8B-B14F-4D97-AF65-F5344CB8AC3E}">
        <p14:creationId xmlns:p14="http://schemas.microsoft.com/office/powerpoint/2010/main" val="30743471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Tm="60000">
        <p159:morph option="byObject"/>
      </p:transition>
    </mc:Choice>
    <mc:Fallback xmlns="">
      <p:transition advTm="60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03300" y="1724025"/>
            <a:ext cx="8991600" cy="5101845"/>
          </a:xfrm>
          <a:prstGeom prst="rect">
            <a:avLst/>
          </a:prstGeom>
        </p:spPr>
        <p:txBody>
          <a:bodyPr vert="horz" wrap="square" lIns="0" tIns="29209" rIns="0" bIns="0" rtlCol="0">
            <a:spAutoFit/>
          </a:bodyPr>
          <a:lstStyle/>
          <a:p>
            <a:pPr marL="297815" indent="-285750">
              <a:lnSpc>
                <a:spcPct val="100000"/>
              </a:lnSpc>
              <a:spcBef>
                <a:spcPts val="229"/>
              </a:spcBef>
              <a:buFont typeface="Wingdings" panose="05000000000000000000" pitchFamily="2" charset="2"/>
              <a:buChar char="q"/>
              <a:tabLst>
                <a:tab pos="213995" algn="l"/>
              </a:tabLst>
            </a:pPr>
            <a:r>
              <a:rPr spc="-15" dirty="0">
                <a:cs typeface="Calibri"/>
              </a:rPr>
              <a:t>Create</a:t>
            </a:r>
            <a:r>
              <a:rPr dirty="0">
                <a:cs typeface="Calibri"/>
              </a:rPr>
              <a:t> </a:t>
            </a:r>
            <a:r>
              <a:rPr spc="-5" dirty="0">
                <a:cs typeface="Calibri"/>
              </a:rPr>
              <a:t>Schools </a:t>
            </a:r>
            <a:r>
              <a:rPr spc="-15" dirty="0">
                <a:cs typeface="Calibri"/>
              </a:rPr>
              <a:t>Partnership</a:t>
            </a:r>
            <a:r>
              <a:rPr lang="en-GB" spc="-15" dirty="0">
                <a:cs typeface="Calibri"/>
              </a:rPr>
              <a:t>s</a:t>
            </a:r>
          </a:p>
          <a:p>
            <a:pPr marL="297815" indent="-285750">
              <a:lnSpc>
                <a:spcPct val="100000"/>
              </a:lnSpc>
              <a:spcBef>
                <a:spcPts val="229"/>
              </a:spcBef>
              <a:buFont typeface="Wingdings" panose="05000000000000000000" pitchFamily="2" charset="2"/>
              <a:buChar char="q"/>
              <a:tabLst>
                <a:tab pos="213995" algn="l"/>
              </a:tabLst>
            </a:pPr>
            <a:r>
              <a:rPr lang="en-GB" spc="-15" dirty="0">
                <a:cs typeface="Calibri"/>
              </a:rPr>
              <a:t>Assess Planning Conditions, identify if there are unnecessary restrictions, mis-reads!</a:t>
            </a:r>
          </a:p>
          <a:p>
            <a:pPr marL="297815" indent="-285750">
              <a:lnSpc>
                <a:spcPct val="100000"/>
              </a:lnSpc>
              <a:spcBef>
                <a:spcPts val="229"/>
              </a:spcBef>
              <a:buFont typeface="Wingdings" panose="05000000000000000000" pitchFamily="2" charset="2"/>
              <a:buChar char="q"/>
              <a:tabLst>
                <a:tab pos="213995" algn="l"/>
              </a:tabLst>
            </a:pPr>
            <a:r>
              <a:rPr lang="en-GB" spc="-15" dirty="0">
                <a:cs typeface="Calibri"/>
              </a:rPr>
              <a:t>Work in partnership with our community, host Water Orton Carnival 2023</a:t>
            </a:r>
            <a:endParaRPr dirty="0">
              <a:cs typeface="Calibri"/>
            </a:endParaRPr>
          </a:p>
          <a:p>
            <a:pPr marL="297815" indent="-285750">
              <a:lnSpc>
                <a:spcPct val="100000"/>
              </a:lnSpc>
              <a:spcBef>
                <a:spcPts val="135"/>
              </a:spcBef>
              <a:buFont typeface="Wingdings" panose="05000000000000000000" pitchFamily="2" charset="2"/>
              <a:buChar char="q"/>
              <a:tabLst>
                <a:tab pos="213995" algn="l"/>
              </a:tabLst>
            </a:pPr>
            <a:r>
              <a:rPr spc="-10" dirty="0">
                <a:cs typeface="Calibri"/>
              </a:rPr>
              <a:t>Set</a:t>
            </a:r>
            <a:r>
              <a:rPr spc="-15" dirty="0">
                <a:cs typeface="Calibri"/>
              </a:rPr>
              <a:t> </a:t>
            </a:r>
            <a:r>
              <a:rPr dirty="0">
                <a:cs typeface="Calibri"/>
              </a:rPr>
              <a:t>up</a:t>
            </a:r>
            <a:r>
              <a:rPr spc="-15" dirty="0">
                <a:cs typeface="Calibri"/>
              </a:rPr>
              <a:t> </a:t>
            </a:r>
            <a:r>
              <a:rPr dirty="0">
                <a:cs typeface="Calibri"/>
              </a:rPr>
              <a:t>Member</a:t>
            </a:r>
            <a:r>
              <a:rPr spc="5" dirty="0">
                <a:cs typeface="Calibri"/>
              </a:rPr>
              <a:t> </a:t>
            </a:r>
            <a:r>
              <a:rPr lang="en-GB" spc="5" dirty="0">
                <a:cs typeface="Calibri"/>
              </a:rPr>
              <a:t>Patrons</a:t>
            </a:r>
            <a:r>
              <a:rPr dirty="0">
                <a:cs typeface="Calibri"/>
              </a:rPr>
              <a:t> scheme</a:t>
            </a:r>
          </a:p>
          <a:p>
            <a:pPr marL="297815" indent="-285750">
              <a:lnSpc>
                <a:spcPct val="100000"/>
              </a:lnSpc>
              <a:spcBef>
                <a:spcPts val="120"/>
              </a:spcBef>
              <a:buFont typeface="Wingdings" panose="05000000000000000000" pitchFamily="2" charset="2"/>
              <a:buChar char="q"/>
              <a:tabLst>
                <a:tab pos="213995" algn="l"/>
              </a:tabLst>
            </a:pPr>
            <a:r>
              <a:rPr spc="-10" dirty="0">
                <a:cs typeface="Calibri"/>
              </a:rPr>
              <a:t>Marquee/Patio</a:t>
            </a:r>
            <a:r>
              <a:rPr spc="5" dirty="0">
                <a:cs typeface="Calibri"/>
              </a:rPr>
              <a:t> </a:t>
            </a:r>
            <a:r>
              <a:rPr spc="-10" dirty="0">
                <a:cs typeface="Calibri"/>
              </a:rPr>
              <a:t>covering</a:t>
            </a:r>
            <a:endParaRPr dirty="0">
              <a:cs typeface="Calibri"/>
            </a:endParaRPr>
          </a:p>
          <a:p>
            <a:pPr marL="297815" indent="-285750">
              <a:lnSpc>
                <a:spcPct val="100000"/>
              </a:lnSpc>
              <a:spcBef>
                <a:spcPts val="120"/>
              </a:spcBef>
              <a:buFont typeface="Wingdings" panose="05000000000000000000" pitchFamily="2" charset="2"/>
              <a:buChar char="q"/>
              <a:tabLst>
                <a:tab pos="213995" algn="l"/>
              </a:tabLst>
            </a:pPr>
            <a:r>
              <a:rPr spc="-5" dirty="0">
                <a:cs typeface="Calibri"/>
              </a:rPr>
              <a:t>Mobile</a:t>
            </a:r>
            <a:r>
              <a:rPr dirty="0">
                <a:cs typeface="Calibri"/>
              </a:rPr>
              <a:t> </a:t>
            </a:r>
            <a:r>
              <a:rPr spc="-10" dirty="0">
                <a:cs typeface="Calibri"/>
              </a:rPr>
              <a:t>catering</a:t>
            </a:r>
            <a:r>
              <a:rPr spc="-5" dirty="0">
                <a:cs typeface="Calibri"/>
              </a:rPr>
              <a:t> unit</a:t>
            </a:r>
            <a:r>
              <a:rPr spc="-15" dirty="0">
                <a:cs typeface="Calibri"/>
              </a:rPr>
              <a:t> </a:t>
            </a:r>
            <a:r>
              <a:rPr spc="-10" dirty="0">
                <a:cs typeface="Calibri"/>
              </a:rPr>
              <a:t>pitch</a:t>
            </a:r>
            <a:r>
              <a:rPr spc="-15" dirty="0">
                <a:cs typeface="Calibri"/>
              </a:rPr>
              <a:t> </a:t>
            </a:r>
            <a:r>
              <a:rPr spc="-5" dirty="0">
                <a:cs typeface="Calibri"/>
              </a:rPr>
              <a:t>side</a:t>
            </a:r>
            <a:endParaRPr dirty="0">
              <a:cs typeface="Calibri"/>
            </a:endParaRPr>
          </a:p>
          <a:p>
            <a:pPr marL="297815" indent="-285750">
              <a:lnSpc>
                <a:spcPts val="2405"/>
              </a:lnSpc>
              <a:spcBef>
                <a:spcPts val="130"/>
              </a:spcBef>
              <a:buFont typeface="Wingdings" panose="05000000000000000000" pitchFamily="2" charset="2"/>
              <a:buChar char="q"/>
              <a:tabLst>
                <a:tab pos="213995" algn="l"/>
              </a:tabLst>
            </a:pPr>
            <a:r>
              <a:rPr spc="-10" dirty="0">
                <a:cs typeface="Calibri"/>
              </a:rPr>
              <a:t>Regular</a:t>
            </a:r>
            <a:r>
              <a:rPr spc="-15" dirty="0">
                <a:cs typeface="Calibri"/>
              </a:rPr>
              <a:t> </a:t>
            </a:r>
            <a:r>
              <a:rPr lang="en-GB" spc="-15" dirty="0">
                <a:cs typeface="Calibri"/>
              </a:rPr>
              <a:t>Members’ </a:t>
            </a:r>
            <a:r>
              <a:rPr spc="-20" dirty="0">
                <a:cs typeface="Calibri"/>
              </a:rPr>
              <a:t>Events:</a:t>
            </a:r>
            <a:endParaRPr dirty="0">
              <a:cs typeface="Calibri"/>
            </a:endParaRPr>
          </a:p>
          <a:p>
            <a:pPr marL="698500" lvl="1" indent="-285750">
              <a:lnSpc>
                <a:spcPts val="2055"/>
              </a:lnSpc>
              <a:buFont typeface="Wingdings" panose="05000000000000000000" pitchFamily="2" charset="2"/>
              <a:buChar char="§"/>
              <a:tabLst>
                <a:tab pos="614680" algn="l"/>
              </a:tabLst>
            </a:pPr>
            <a:r>
              <a:rPr spc="15" dirty="0">
                <a:cs typeface="Calibri"/>
              </a:rPr>
              <a:t>Fun</a:t>
            </a:r>
            <a:r>
              <a:rPr spc="-35" dirty="0">
                <a:cs typeface="Calibri"/>
              </a:rPr>
              <a:t> </a:t>
            </a:r>
            <a:r>
              <a:rPr dirty="0">
                <a:cs typeface="Calibri"/>
              </a:rPr>
              <a:t>Days</a:t>
            </a:r>
            <a:r>
              <a:rPr spc="-25" dirty="0">
                <a:cs typeface="Calibri"/>
              </a:rPr>
              <a:t> </a:t>
            </a:r>
            <a:r>
              <a:rPr spc="15" dirty="0">
                <a:cs typeface="Calibri"/>
              </a:rPr>
              <a:t>and</a:t>
            </a:r>
            <a:r>
              <a:rPr spc="-35" dirty="0">
                <a:cs typeface="Calibri"/>
              </a:rPr>
              <a:t> </a:t>
            </a:r>
            <a:r>
              <a:rPr dirty="0">
                <a:cs typeface="Calibri"/>
              </a:rPr>
              <a:t>Fetes</a:t>
            </a:r>
          </a:p>
          <a:p>
            <a:pPr marL="698500" lvl="1" indent="-285750">
              <a:lnSpc>
                <a:spcPts val="2060"/>
              </a:lnSpc>
              <a:buFont typeface="Wingdings" panose="05000000000000000000" pitchFamily="2" charset="2"/>
              <a:buChar char="§"/>
              <a:tabLst>
                <a:tab pos="614680" algn="l"/>
              </a:tabLst>
            </a:pPr>
            <a:r>
              <a:rPr spc="15" dirty="0">
                <a:cs typeface="Calibri"/>
              </a:rPr>
              <a:t>Wine</a:t>
            </a:r>
            <a:r>
              <a:rPr spc="-20" dirty="0">
                <a:cs typeface="Calibri"/>
              </a:rPr>
              <a:t> Tasting</a:t>
            </a:r>
            <a:r>
              <a:rPr spc="-25" dirty="0">
                <a:cs typeface="Calibri"/>
              </a:rPr>
              <a:t> </a:t>
            </a:r>
            <a:r>
              <a:rPr spc="10" dirty="0">
                <a:cs typeface="Calibri"/>
              </a:rPr>
              <a:t>evenings</a:t>
            </a:r>
            <a:endParaRPr dirty="0">
              <a:cs typeface="Calibri"/>
            </a:endParaRPr>
          </a:p>
          <a:p>
            <a:pPr marL="698500" lvl="1" indent="-285750">
              <a:lnSpc>
                <a:spcPts val="2170"/>
              </a:lnSpc>
              <a:buFont typeface="Wingdings" panose="05000000000000000000" pitchFamily="2" charset="2"/>
              <a:buChar char="§"/>
              <a:tabLst>
                <a:tab pos="614680" algn="l"/>
              </a:tabLst>
            </a:pPr>
            <a:r>
              <a:rPr spc="10" dirty="0">
                <a:cs typeface="Calibri"/>
              </a:rPr>
              <a:t>Beer</a:t>
            </a:r>
            <a:r>
              <a:rPr spc="-15" dirty="0">
                <a:cs typeface="Calibri"/>
              </a:rPr>
              <a:t> </a:t>
            </a:r>
            <a:r>
              <a:rPr dirty="0">
                <a:cs typeface="Calibri"/>
              </a:rPr>
              <a:t>Festival</a:t>
            </a:r>
          </a:p>
          <a:p>
            <a:pPr marL="297815" indent="-285750">
              <a:lnSpc>
                <a:spcPct val="100000"/>
              </a:lnSpc>
              <a:spcBef>
                <a:spcPts val="125"/>
              </a:spcBef>
              <a:buFont typeface="Wingdings" panose="05000000000000000000" pitchFamily="2" charset="2"/>
              <a:buChar char="q"/>
              <a:tabLst>
                <a:tab pos="213995" algn="l"/>
              </a:tabLst>
            </a:pPr>
            <a:r>
              <a:rPr lang="en-GB" spc="-10" dirty="0">
                <a:cs typeface="Calibri"/>
              </a:rPr>
              <a:t>Broadcast </a:t>
            </a:r>
            <a:r>
              <a:rPr spc="-10" dirty="0">
                <a:cs typeface="Calibri"/>
              </a:rPr>
              <a:t>International</a:t>
            </a:r>
            <a:r>
              <a:rPr spc="-5" dirty="0">
                <a:cs typeface="Calibri"/>
              </a:rPr>
              <a:t> Rugby</a:t>
            </a:r>
            <a:r>
              <a:rPr spc="10" dirty="0">
                <a:cs typeface="Calibri"/>
              </a:rPr>
              <a:t> </a:t>
            </a:r>
            <a:r>
              <a:rPr spc="-5" dirty="0">
                <a:cs typeface="Calibri"/>
              </a:rPr>
              <a:t>Fixtures</a:t>
            </a:r>
            <a:r>
              <a:rPr lang="en-GB" spc="-5" dirty="0">
                <a:cs typeface="Calibri"/>
              </a:rPr>
              <a:t> on TV</a:t>
            </a:r>
            <a:endParaRPr dirty="0">
              <a:cs typeface="Calibri"/>
            </a:endParaRPr>
          </a:p>
          <a:p>
            <a:pPr marL="297815" marR="5080" indent="-285750">
              <a:lnSpc>
                <a:spcPct val="70000"/>
              </a:lnSpc>
              <a:spcBef>
                <a:spcPts val="880"/>
              </a:spcBef>
              <a:buFont typeface="Wingdings" panose="05000000000000000000" pitchFamily="2" charset="2"/>
              <a:buChar char="q"/>
              <a:tabLst>
                <a:tab pos="213995" algn="l"/>
              </a:tabLst>
            </a:pPr>
            <a:r>
              <a:rPr spc="-10" dirty="0">
                <a:cs typeface="Calibri"/>
              </a:rPr>
              <a:t>Outdoor </a:t>
            </a:r>
            <a:r>
              <a:rPr spc="-5" dirty="0">
                <a:cs typeface="Calibri"/>
              </a:rPr>
              <a:t>Digital </a:t>
            </a:r>
            <a:r>
              <a:rPr spc="-10" dirty="0">
                <a:cs typeface="Calibri"/>
              </a:rPr>
              <a:t>Scoreboard </a:t>
            </a:r>
            <a:r>
              <a:rPr spc="-5" dirty="0">
                <a:cs typeface="Calibri"/>
              </a:rPr>
              <a:t>with Advertising </a:t>
            </a:r>
            <a:r>
              <a:rPr spc="-459" dirty="0">
                <a:cs typeface="Calibri"/>
              </a:rPr>
              <a:t> </a:t>
            </a:r>
            <a:r>
              <a:rPr spc="-15" dirty="0">
                <a:cs typeface="Calibri"/>
              </a:rPr>
              <a:t>Revenue</a:t>
            </a:r>
            <a:r>
              <a:rPr spc="25" dirty="0">
                <a:cs typeface="Calibri"/>
              </a:rPr>
              <a:t> </a:t>
            </a:r>
            <a:r>
              <a:rPr spc="-5" dirty="0">
                <a:cs typeface="Calibri"/>
              </a:rPr>
              <a:t>Stream</a:t>
            </a:r>
            <a:endParaRPr lang="en-GB" spc="-5" dirty="0">
              <a:cs typeface="Calibri"/>
            </a:endParaRPr>
          </a:p>
          <a:p>
            <a:pPr marL="297815" marR="5080" indent="-285750">
              <a:lnSpc>
                <a:spcPct val="70000"/>
              </a:lnSpc>
              <a:spcBef>
                <a:spcPts val="880"/>
              </a:spcBef>
              <a:buFont typeface="Wingdings" panose="05000000000000000000" pitchFamily="2" charset="2"/>
              <a:buChar char="q"/>
              <a:tabLst>
                <a:tab pos="213995" algn="l"/>
              </a:tabLst>
            </a:pPr>
            <a:r>
              <a:rPr lang="en-GB" spc="5" dirty="0">
                <a:cs typeface="Calibri"/>
              </a:rPr>
              <a:t>To consider non-member events with respect to Planning Conditions</a:t>
            </a:r>
          </a:p>
          <a:p>
            <a:pPr marL="297815" indent="-285750">
              <a:lnSpc>
                <a:spcPct val="100000"/>
              </a:lnSpc>
              <a:spcBef>
                <a:spcPts val="215"/>
              </a:spcBef>
              <a:buFont typeface="Wingdings" panose="05000000000000000000" pitchFamily="2" charset="2"/>
              <a:buChar char="q"/>
              <a:tabLst>
                <a:tab pos="213995" algn="l"/>
              </a:tabLst>
            </a:pPr>
            <a:r>
              <a:rPr lang="en-GB" spc="15" dirty="0">
                <a:cs typeface="Calibri"/>
              </a:rPr>
              <a:t>Summer</a:t>
            </a:r>
            <a:r>
              <a:rPr lang="en-GB" spc="-25" dirty="0">
                <a:cs typeface="Calibri"/>
              </a:rPr>
              <a:t> </a:t>
            </a:r>
            <a:r>
              <a:rPr lang="en-GB" spc="10" dirty="0">
                <a:cs typeface="Calibri"/>
              </a:rPr>
              <a:t>Rugby</a:t>
            </a:r>
            <a:r>
              <a:rPr lang="en-GB" spc="-5" dirty="0">
                <a:cs typeface="Calibri"/>
              </a:rPr>
              <a:t> Tournaments</a:t>
            </a:r>
            <a:r>
              <a:rPr lang="en-GB" spc="-50" dirty="0">
                <a:cs typeface="Calibri"/>
              </a:rPr>
              <a:t> </a:t>
            </a:r>
            <a:r>
              <a:rPr lang="en-GB" spc="15" dirty="0">
                <a:cs typeface="Calibri"/>
              </a:rPr>
              <a:t>–</a:t>
            </a:r>
            <a:r>
              <a:rPr lang="en-GB" spc="20" dirty="0">
                <a:cs typeface="Calibri"/>
              </a:rPr>
              <a:t> </a:t>
            </a:r>
            <a:r>
              <a:rPr lang="en-GB" spc="15" dirty="0">
                <a:cs typeface="Calibri"/>
              </a:rPr>
              <a:t>7s</a:t>
            </a:r>
            <a:r>
              <a:rPr lang="en-GB" spc="-5" dirty="0">
                <a:cs typeface="Calibri"/>
              </a:rPr>
              <a:t> </a:t>
            </a:r>
            <a:r>
              <a:rPr lang="en-GB" spc="10" dirty="0">
                <a:cs typeface="Calibri"/>
              </a:rPr>
              <a:t>/</a:t>
            </a:r>
            <a:r>
              <a:rPr lang="en-GB" dirty="0">
                <a:cs typeface="Calibri"/>
              </a:rPr>
              <a:t> </a:t>
            </a:r>
            <a:r>
              <a:rPr lang="en-GB" spc="10" dirty="0">
                <a:cs typeface="Calibri"/>
              </a:rPr>
              <a:t>Charity</a:t>
            </a:r>
            <a:r>
              <a:rPr lang="en-GB" spc="-5" dirty="0">
                <a:cs typeface="Calibri"/>
              </a:rPr>
              <a:t> </a:t>
            </a:r>
            <a:r>
              <a:rPr lang="en-GB" spc="10" dirty="0">
                <a:cs typeface="Calibri"/>
              </a:rPr>
              <a:t>/</a:t>
            </a:r>
            <a:r>
              <a:rPr lang="en-GB" dirty="0">
                <a:cs typeface="Calibri"/>
              </a:rPr>
              <a:t> Forces</a:t>
            </a:r>
          </a:p>
          <a:p>
            <a:pPr marL="297815" indent="-285750">
              <a:spcBef>
                <a:spcPts val="215"/>
              </a:spcBef>
              <a:buFont typeface="Wingdings" panose="05000000000000000000" pitchFamily="2" charset="2"/>
              <a:buChar char="q"/>
              <a:tabLst>
                <a:tab pos="213995" algn="l"/>
              </a:tabLst>
            </a:pPr>
            <a:r>
              <a:rPr lang="en-GB" spc="10" dirty="0">
                <a:cs typeface="Calibri"/>
              </a:rPr>
              <a:t>Seasonal</a:t>
            </a:r>
            <a:r>
              <a:rPr lang="en-GB" spc="-30" dirty="0">
                <a:cs typeface="Calibri"/>
              </a:rPr>
              <a:t> </a:t>
            </a:r>
            <a:r>
              <a:rPr lang="en-GB" spc="5" dirty="0">
                <a:cs typeface="Calibri"/>
              </a:rPr>
              <a:t>Balls/Presentations</a:t>
            </a:r>
          </a:p>
          <a:p>
            <a:pPr marL="297815" marR="5080" indent="-285750">
              <a:lnSpc>
                <a:spcPct val="70000"/>
              </a:lnSpc>
              <a:spcBef>
                <a:spcPts val="880"/>
              </a:spcBef>
              <a:buFont typeface="Wingdings" panose="05000000000000000000" pitchFamily="2" charset="2"/>
              <a:buChar char="q"/>
              <a:tabLst>
                <a:tab pos="213995" algn="l"/>
              </a:tabLst>
            </a:pPr>
            <a:endParaRPr lang="en-GB" dirty="0">
              <a:latin typeface="+mj-lt"/>
              <a:cs typeface="Calibri"/>
            </a:endParaRPr>
          </a:p>
          <a:p>
            <a:pPr marL="213360" marR="5080" indent="-201295">
              <a:lnSpc>
                <a:spcPct val="70000"/>
              </a:lnSpc>
              <a:spcBef>
                <a:spcPts val="880"/>
              </a:spcBef>
              <a:buFont typeface="Arial"/>
              <a:buChar char="•"/>
              <a:tabLst>
                <a:tab pos="213995" algn="l"/>
              </a:tabLst>
            </a:pPr>
            <a:endParaRPr sz="2100" dirty="0">
              <a:latin typeface="Calibri"/>
              <a:cs typeface="Calibri"/>
            </a:endParaRPr>
          </a:p>
        </p:txBody>
      </p:sp>
      <p:sp>
        <p:nvSpPr>
          <p:cNvPr id="3" name="object 3"/>
          <p:cNvSpPr txBox="1">
            <a:spLocks noGrp="1"/>
          </p:cNvSpPr>
          <p:nvPr>
            <p:ph type="title"/>
          </p:nvPr>
        </p:nvSpPr>
        <p:spPr>
          <a:xfrm>
            <a:off x="3342640" y="504825"/>
            <a:ext cx="4008120" cy="574040"/>
          </a:xfrm>
          <a:prstGeom prst="rect">
            <a:avLst/>
          </a:prstGeom>
        </p:spPr>
        <p:txBody>
          <a:bodyPr vert="horz" wrap="square" lIns="0" tIns="12700" rIns="0" bIns="0" rtlCol="0">
            <a:spAutoFit/>
          </a:bodyPr>
          <a:lstStyle/>
          <a:p>
            <a:pPr marL="12700">
              <a:lnSpc>
                <a:spcPct val="100000"/>
              </a:lnSpc>
              <a:spcBef>
                <a:spcPts val="100"/>
              </a:spcBef>
            </a:pPr>
            <a:r>
              <a:rPr sz="3600" b="0" spc="-165">
                <a:solidFill>
                  <a:schemeClr val="tx2">
                    <a:lumMod val="75000"/>
                  </a:schemeClr>
                </a:solidFill>
              </a:rPr>
              <a:t>M</a:t>
            </a:r>
            <a:r>
              <a:rPr sz="3600" b="0" spc="-50">
                <a:solidFill>
                  <a:schemeClr val="tx2">
                    <a:lumMod val="75000"/>
                  </a:schemeClr>
                </a:solidFill>
              </a:rPr>
              <a:t>e</a:t>
            </a:r>
            <a:r>
              <a:rPr sz="3600" b="0" spc="-100">
                <a:solidFill>
                  <a:schemeClr val="tx2">
                    <a:lumMod val="75000"/>
                  </a:schemeClr>
                </a:solidFill>
              </a:rPr>
              <a:t>d</a:t>
            </a:r>
            <a:r>
              <a:rPr sz="3600" b="0" spc="-95">
                <a:solidFill>
                  <a:schemeClr val="tx2">
                    <a:lumMod val="75000"/>
                  </a:schemeClr>
                </a:solidFill>
              </a:rPr>
              <a:t>i</a:t>
            </a:r>
            <a:r>
              <a:rPr sz="3600" b="0" spc="-140">
                <a:solidFill>
                  <a:schemeClr val="tx2">
                    <a:lumMod val="75000"/>
                  </a:schemeClr>
                </a:solidFill>
              </a:rPr>
              <a:t>u</a:t>
            </a:r>
            <a:r>
              <a:rPr sz="3600" b="0" spc="-85">
                <a:solidFill>
                  <a:schemeClr val="tx2">
                    <a:lumMod val="75000"/>
                  </a:schemeClr>
                </a:solidFill>
              </a:rPr>
              <a:t>m</a:t>
            </a:r>
            <a:r>
              <a:rPr sz="3600" b="0" spc="-100">
                <a:solidFill>
                  <a:schemeClr val="tx2">
                    <a:lumMod val="75000"/>
                  </a:schemeClr>
                </a:solidFill>
              </a:rPr>
              <a:t> t</a:t>
            </a:r>
            <a:r>
              <a:rPr sz="3600" b="0" spc="-60">
                <a:solidFill>
                  <a:schemeClr val="tx2">
                    <a:lumMod val="75000"/>
                  </a:schemeClr>
                </a:solidFill>
              </a:rPr>
              <a:t>o</a:t>
            </a:r>
            <a:r>
              <a:rPr sz="3600" b="0" spc="-65">
                <a:solidFill>
                  <a:schemeClr val="tx2">
                    <a:lumMod val="75000"/>
                  </a:schemeClr>
                </a:solidFill>
              </a:rPr>
              <a:t> </a:t>
            </a:r>
            <a:r>
              <a:rPr sz="3600" b="0" spc="-50">
                <a:solidFill>
                  <a:schemeClr val="tx2">
                    <a:lumMod val="75000"/>
                  </a:schemeClr>
                </a:solidFill>
              </a:rPr>
              <a:t>L</a:t>
            </a:r>
            <a:r>
              <a:rPr sz="3600" b="0" spc="-70">
                <a:solidFill>
                  <a:schemeClr val="tx2">
                    <a:lumMod val="75000"/>
                  </a:schemeClr>
                </a:solidFill>
              </a:rPr>
              <a:t>o</a:t>
            </a:r>
            <a:r>
              <a:rPr sz="3600" b="0" spc="-100">
                <a:solidFill>
                  <a:schemeClr val="tx2">
                    <a:lumMod val="75000"/>
                  </a:schemeClr>
                </a:solidFill>
              </a:rPr>
              <a:t>n</a:t>
            </a:r>
            <a:r>
              <a:rPr sz="3600" b="0" spc="-20">
                <a:solidFill>
                  <a:schemeClr val="tx2">
                    <a:lumMod val="75000"/>
                  </a:schemeClr>
                </a:solidFill>
              </a:rPr>
              <a:t>g</a:t>
            </a:r>
            <a:r>
              <a:rPr sz="3600" b="0" spc="-90">
                <a:solidFill>
                  <a:schemeClr val="tx2">
                    <a:lumMod val="75000"/>
                  </a:schemeClr>
                </a:solidFill>
              </a:rPr>
              <a:t> </a:t>
            </a:r>
            <a:r>
              <a:rPr sz="3600" b="0" spc="-385">
                <a:solidFill>
                  <a:schemeClr val="tx2">
                    <a:lumMod val="75000"/>
                  </a:schemeClr>
                </a:solidFill>
              </a:rPr>
              <a:t>T</a:t>
            </a:r>
            <a:r>
              <a:rPr sz="3600" b="0" spc="-50">
                <a:solidFill>
                  <a:schemeClr val="tx2">
                    <a:lumMod val="75000"/>
                  </a:schemeClr>
                </a:solidFill>
              </a:rPr>
              <a:t>e</a:t>
            </a:r>
            <a:r>
              <a:rPr sz="3600" b="0" spc="-60">
                <a:solidFill>
                  <a:schemeClr val="tx2">
                    <a:lumMod val="75000"/>
                  </a:schemeClr>
                </a:solidFill>
              </a:rPr>
              <a:t>r</a:t>
            </a:r>
            <a:r>
              <a:rPr sz="3600" b="0" spc="-85">
                <a:solidFill>
                  <a:schemeClr val="tx2">
                    <a:lumMod val="75000"/>
                  </a:schemeClr>
                </a:solidFill>
              </a:rPr>
              <a:t>m</a:t>
            </a:r>
            <a:endParaRPr sz="3600" b="0">
              <a:solidFill>
                <a:schemeClr val="tx2">
                  <a:lumMod val="75000"/>
                </a:schemeClr>
              </a:solidFill>
            </a:endParaRPr>
          </a:p>
        </p:txBody>
      </p:sp>
      <p:sp>
        <p:nvSpPr>
          <p:cNvPr id="4" name="Slide Number Placeholder 3">
            <a:extLst>
              <a:ext uri="{FF2B5EF4-FFF2-40B4-BE49-F238E27FC236}">
                <a16:creationId xmlns:a16="http://schemas.microsoft.com/office/drawing/2014/main" id="{8C7F22DF-7753-4F2B-BB08-7B30B7DB1C88}"/>
              </a:ext>
            </a:extLst>
          </p:cNvPr>
          <p:cNvSpPr>
            <a:spLocks noGrp="1"/>
          </p:cNvSpPr>
          <p:nvPr>
            <p:ph type="sldNum" sz="quarter" idx="7"/>
          </p:nvPr>
        </p:nvSpPr>
        <p:spPr/>
        <p:txBody>
          <a:bodyPr/>
          <a:lstStyle/>
          <a:p>
            <a:fld id="{B6F15528-21DE-4FAA-801E-634DDDAF4B2B}" type="slidenum">
              <a:rPr lang="en-GB" smtClean="0"/>
              <a:t>16</a:t>
            </a:fld>
            <a:endParaRPr lang="en-GB"/>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Tm="60000">
        <p159:morph option="byObject"/>
      </p:transition>
    </mc:Choice>
    <mc:Fallback xmlns="">
      <p:transition advTm="60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93711" y="525643"/>
            <a:ext cx="5869305" cy="614680"/>
          </a:xfrm>
          <a:prstGeom prst="rect">
            <a:avLst/>
          </a:prstGeom>
        </p:spPr>
        <p:txBody>
          <a:bodyPr vert="horz" wrap="square" lIns="0" tIns="14605" rIns="0" bIns="0" rtlCol="0">
            <a:spAutoFit/>
          </a:bodyPr>
          <a:lstStyle/>
          <a:p>
            <a:pPr marL="12700">
              <a:lnSpc>
                <a:spcPct val="100000"/>
              </a:lnSpc>
              <a:spcBef>
                <a:spcPts val="115"/>
              </a:spcBef>
            </a:pPr>
            <a:r>
              <a:rPr b="0" spc="-30">
                <a:solidFill>
                  <a:schemeClr val="tx2">
                    <a:lumMod val="75000"/>
                  </a:schemeClr>
                </a:solidFill>
                <a:latin typeface="Calibri"/>
                <a:cs typeface="Calibri"/>
              </a:rPr>
              <a:t>Five</a:t>
            </a:r>
            <a:r>
              <a:rPr b="0" spc="-25">
                <a:solidFill>
                  <a:schemeClr val="tx2">
                    <a:lumMod val="75000"/>
                  </a:schemeClr>
                </a:solidFill>
                <a:latin typeface="Calibri"/>
                <a:cs typeface="Calibri"/>
              </a:rPr>
              <a:t> </a:t>
            </a:r>
            <a:r>
              <a:rPr b="0" spc="-30">
                <a:solidFill>
                  <a:schemeClr val="tx2">
                    <a:lumMod val="75000"/>
                  </a:schemeClr>
                </a:solidFill>
                <a:latin typeface="Calibri"/>
                <a:cs typeface="Calibri"/>
              </a:rPr>
              <a:t>year</a:t>
            </a:r>
            <a:r>
              <a:rPr b="0" spc="-65">
                <a:solidFill>
                  <a:schemeClr val="tx2">
                    <a:lumMod val="75000"/>
                  </a:schemeClr>
                </a:solidFill>
                <a:latin typeface="Calibri"/>
                <a:cs typeface="Calibri"/>
              </a:rPr>
              <a:t> </a:t>
            </a:r>
            <a:r>
              <a:rPr b="0" spc="-25">
                <a:solidFill>
                  <a:schemeClr val="tx2">
                    <a:lumMod val="75000"/>
                  </a:schemeClr>
                </a:solidFill>
                <a:latin typeface="Calibri"/>
                <a:cs typeface="Calibri"/>
              </a:rPr>
              <a:t>commercial</a:t>
            </a:r>
            <a:r>
              <a:rPr b="0" spc="-10">
                <a:solidFill>
                  <a:schemeClr val="tx2">
                    <a:lumMod val="75000"/>
                  </a:schemeClr>
                </a:solidFill>
                <a:latin typeface="Calibri"/>
                <a:cs typeface="Calibri"/>
              </a:rPr>
              <a:t> </a:t>
            </a:r>
            <a:r>
              <a:rPr b="0" spc="-45">
                <a:solidFill>
                  <a:schemeClr val="tx2">
                    <a:lumMod val="75000"/>
                  </a:schemeClr>
                </a:solidFill>
                <a:latin typeface="Calibri"/>
                <a:cs typeface="Calibri"/>
              </a:rPr>
              <a:t>forecast</a:t>
            </a:r>
          </a:p>
        </p:txBody>
      </p:sp>
      <p:sp>
        <p:nvSpPr>
          <p:cNvPr id="3" name="object 3"/>
          <p:cNvSpPr txBox="1"/>
          <p:nvPr/>
        </p:nvSpPr>
        <p:spPr>
          <a:xfrm>
            <a:off x="940843" y="1437290"/>
            <a:ext cx="8923004" cy="1090683"/>
          </a:xfrm>
          <a:prstGeom prst="rect">
            <a:avLst/>
          </a:prstGeom>
        </p:spPr>
        <p:txBody>
          <a:bodyPr vert="horz" wrap="square" lIns="0" tIns="92075" rIns="0" bIns="0" rtlCol="0">
            <a:spAutoFit/>
          </a:bodyPr>
          <a:lstStyle/>
          <a:p>
            <a:pPr marL="297815" indent="-285750">
              <a:lnSpc>
                <a:spcPct val="100000"/>
              </a:lnSpc>
              <a:spcBef>
                <a:spcPts val="725"/>
              </a:spcBef>
              <a:buFont typeface="Wingdings" panose="05000000000000000000" pitchFamily="2" charset="2"/>
              <a:buChar char="q"/>
              <a:tabLst>
                <a:tab pos="213995" algn="l"/>
              </a:tabLst>
            </a:pPr>
            <a:r>
              <a:rPr spc="-10" dirty="0">
                <a:latin typeface="Calibri"/>
                <a:cs typeface="Calibri"/>
              </a:rPr>
              <a:t>Modest</a:t>
            </a:r>
            <a:r>
              <a:rPr spc="15" dirty="0">
                <a:latin typeface="Calibri"/>
                <a:cs typeface="Calibri"/>
              </a:rPr>
              <a:t> </a:t>
            </a:r>
            <a:r>
              <a:rPr lang="en-GB" spc="15" dirty="0">
                <a:latin typeface="Calibri"/>
                <a:cs typeface="Calibri"/>
              </a:rPr>
              <a:t>income forecast </a:t>
            </a:r>
            <a:r>
              <a:rPr dirty="0">
                <a:latin typeface="Calibri"/>
                <a:cs typeface="Calibri"/>
              </a:rPr>
              <a:t>in</a:t>
            </a:r>
            <a:r>
              <a:rPr spc="15" dirty="0">
                <a:latin typeface="Calibri"/>
                <a:cs typeface="Calibri"/>
              </a:rPr>
              <a:t> </a:t>
            </a:r>
            <a:r>
              <a:rPr spc="-20" dirty="0">
                <a:latin typeface="Calibri"/>
                <a:cs typeface="Calibri"/>
              </a:rPr>
              <a:t>years</a:t>
            </a:r>
            <a:r>
              <a:rPr spc="25" dirty="0">
                <a:latin typeface="Calibri"/>
                <a:cs typeface="Calibri"/>
              </a:rPr>
              <a:t> </a:t>
            </a:r>
            <a:r>
              <a:rPr dirty="0">
                <a:latin typeface="Calibri"/>
                <a:cs typeface="Calibri"/>
              </a:rPr>
              <a:t>1</a:t>
            </a:r>
            <a:r>
              <a:rPr spc="-30" dirty="0">
                <a:latin typeface="Calibri"/>
                <a:cs typeface="Calibri"/>
              </a:rPr>
              <a:t> </a:t>
            </a:r>
            <a:r>
              <a:rPr spc="-10" dirty="0">
                <a:latin typeface="Calibri"/>
                <a:cs typeface="Calibri"/>
              </a:rPr>
              <a:t>to </a:t>
            </a:r>
            <a:r>
              <a:rPr dirty="0">
                <a:latin typeface="Calibri"/>
                <a:cs typeface="Calibri"/>
              </a:rPr>
              <a:t>2</a:t>
            </a:r>
            <a:r>
              <a:rPr spc="-10" dirty="0">
                <a:latin typeface="Calibri"/>
                <a:cs typeface="Calibri"/>
              </a:rPr>
              <a:t> </a:t>
            </a:r>
            <a:r>
              <a:rPr lang="en-GB" spc="-10" dirty="0">
                <a:latin typeface="Calibri"/>
                <a:cs typeface="Calibri"/>
              </a:rPr>
              <a:t>with restart capex impacts </a:t>
            </a:r>
            <a:r>
              <a:rPr lang="en-GB" spc="-10">
                <a:latin typeface="Calibri"/>
                <a:cs typeface="Calibri"/>
              </a:rPr>
              <a:t>and estimated incomes</a:t>
            </a:r>
            <a:r>
              <a:rPr lang="en-GB">
                <a:latin typeface="Calibri"/>
                <a:cs typeface="Calibri"/>
              </a:rPr>
              <a:t>.</a:t>
            </a:r>
            <a:endParaRPr lang="en-GB" dirty="0">
              <a:latin typeface="Calibri"/>
              <a:cs typeface="Calibri"/>
            </a:endParaRPr>
          </a:p>
          <a:p>
            <a:pPr marL="297815" indent="-285750">
              <a:lnSpc>
                <a:spcPct val="100000"/>
              </a:lnSpc>
              <a:spcBef>
                <a:spcPts val="725"/>
              </a:spcBef>
              <a:buFont typeface="Wingdings" panose="05000000000000000000" pitchFamily="2" charset="2"/>
              <a:buChar char="q"/>
              <a:tabLst>
                <a:tab pos="213995" algn="l"/>
              </a:tabLst>
            </a:pPr>
            <a:r>
              <a:rPr lang="en-GB" dirty="0">
                <a:latin typeface="Calibri"/>
                <a:cs typeface="Calibri"/>
              </a:rPr>
              <a:t>Considerable increases in energy costs to accommodate in the budgets.</a:t>
            </a:r>
            <a:endParaRPr dirty="0">
              <a:latin typeface="Calibri"/>
              <a:cs typeface="Calibri"/>
            </a:endParaRPr>
          </a:p>
          <a:p>
            <a:pPr marL="297815" indent="-285750">
              <a:lnSpc>
                <a:spcPct val="100000"/>
              </a:lnSpc>
              <a:spcBef>
                <a:spcPts val="625"/>
              </a:spcBef>
              <a:buFont typeface="Wingdings" panose="05000000000000000000" pitchFamily="2" charset="2"/>
              <a:buChar char="q"/>
              <a:tabLst>
                <a:tab pos="213995" algn="l"/>
              </a:tabLst>
            </a:pPr>
            <a:r>
              <a:rPr spc="-5" dirty="0">
                <a:latin typeface="Calibri"/>
                <a:cs typeface="Calibri"/>
              </a:rPr>
              <a:t>Optimistic</a:t>
            </a:r>
            <a:r>
              <a:rPr dirty="0">
                <a:latin typeface="Calibri"/>
                <a:cs typeface="Calibri"/>
              </a:rPr>
              <a:t> </a:t>
            </a:r>
            <a:r>
              <a:rPr spc="-15" dirty="0">
                <a:latin typeface="Calibri"/>
                <a:cs typeface="Calibri"/>
              </a:rPr>
              <a:t>growth</a:t>
            </a:r>
            <a:r>
              <a:rPr spc="15" dirty="0">
                <a:latin typeface="Calibri"/>
                <a:cs typeface="Calibri"/>
              </a:rPr>
              <a:t> </a:t>
            </a:r>
            <a:r>
              <a:rPr spc="-10" dirty="0">
                <a:latin typeface="Calibri"/>
                <a:cs typeface="Calibri"/>
              </a:rPr>
              <a:t>of</a:t>
            </a:r>
            <a:r>
              <a:rPr spc="-5" dirty="0">
                <a:latin typeface="Calibri"/>
                <a:cs typeface="Calibri"/>
              </a:rPr>
              <a:t> </a:t>
            </a:r>
            <a:r>
              <a:rPr lang="en-GB" spc="-5" dirty="0" err="1">
                <a:latin typeface="Calibri"/>
                <a:cs typeface="Calibri"/>
              </a:rPr>
              <a:t>i</a:t>
            </a:r>
            <a:r>
              <a:rPr dirty="0">
                <a:latin typeface="Calibri"/>
                <a:cs typeface="Calibri"/>
              </a:rPr>
              <a:t>n</a:t>
            </a:r>
            <a:r>
              <a:rPr lang="en-GB" dirty="0">
                <a:latin typeface="Calibri"/>
                <a:cs typeface="Calibri"/>
              </a:rPr>
              <a:t>come</a:t>
            </a:r>
            <a:r>
              <a:rPr dirty="0">
                <a:latin typeface="Calibri"/>
                <a:cs typeface="Calibri"/>
              </a:rPr>
              <a:t> </a:t>
            </a:r>
            <a:r>
              <a:rPr lang="en-GB" dirty="0">
                <a:latin typeface="Calibri"/>
                <a:cs typeface="Calibri"/>
              </a:rPr>
              <a:t>7.5% to 8% in </a:t>
            </a:r>
            <a:r>
              <a:rPr spc="-20" dirty="0">
                <a:latin typeface="Calibri"/>
                <a:cs typeface="Calibri"/>
              </a:rPr>
              <a:t>years</a:t>
            </a:r>
            <a:r>
              <a:rPr spc="25" dirty="0">
                <a:latin typeface="Calibri"/>
                <a:cs typeface="Calibri"/>
              </a:rPr>
              <a:t> </a:t>
            </a:r>
            <a:r>
              <a:rPr dirty="0">
                <a:latin typeface="Calibri"/>
                <a:cs typeface="Calibri"/>
              </a:rPr>
              <a:t>3</a:t>
            </a:r>
            <a:r>
              <a:rPr spc="-10" dirty="0">
                <a:latin typeface="Calibri"/>
                <a:cs typeface="Calibri"/>
              </a:rPr>
              <a:t> </a:t>
            </a:r>
            <a:r>
              <a:rPr spc="-20" dirty="0">
                <a:latin typeface="Calibri"/>
                <a:cs typeface="Calibri"/>
              </a:rPr>
              <a:t>to</a:t>
            </a:r>
            <a:r>
              <a:rPr spc="-10" dirty="0">
                <a:latin typeface="Calibri"/>
                <a:cs typeface="Calibri"/>
              </a:rPr>
              <a:t> </a:t>
            </a:r>
            <a:r>
              <a:rPr dirty="0">
                <a:latin typeface="Calibri"/>
                <a:cs typeface="Calibri"/>
              </a:rPr>
              <a:t>5</a:t>
            </a:r>
            <a:r>
              <a:rPr spc="-10" dirty="0">
                <a:latin typeface="Calibri"/>
                <a:cs typeface="Calibri"/>
              </a:rPr>
              <a:t> </a:t>
            </a:r>
            <a:r>
              <a:rPr dirty="0">
                <a:latin typeface="Calibri"/>
                <a:cs typeface="Calibri"/>
              </a:rPr>
              <a:t>as</a:t>
            </a:r>
            <a:r>
              <a:rPr spc="10" dirty="0">
                <a:latin typeface="Calibri"/>
                <a:cs typeface="Calibri"/>
              </a:rPr>
              <a:t> </a:t>
            </a:r>
            <a:r>
              <a:rPr spc="-20" dirty="0">
                <a:latin typeface="Calibri"/>
                <a:cs typeface="Calibri"/>
              </a:rPr>
              <a:t>we</a:t>
            </a:r>
            <a:r>
              <a:rPr spc="30" dirty="0">
                <a:latin typeface="Calibri"/>
                <a:cs typeface="Calibri"/>
              </a:rPr>
              <a:t> </a:t>
            </a:r>
            <a:r>
              <a:rPr spc="-10" dirty="0">
                <a:latin typeface="Calibri"/>
                <a:cs typeface="Calibri"/>
              </a:rPr>
              <a:t>drive</a:t>
            </a:r>
            <a:r>
              <a:rPr spc="10" dirty="0">
                <a:latin typeface="Calibri"/>
                <a:cs typeface="Calibri"/>
              </a:rPr>
              <a:t> </a:t>
            </a:r>
            <a:r>
              <a:rPr spc="-5" dirty="0">
                <a:latin typeface="Calibri"/>
                <a:cs typeface="Calibri"/>
              </a:rPr>
              <a:t>our</a:t>
            </a:r>
            <a:r>
              <a:rPr spc="10" dirty="0">
                <a:latin typeface="Calibri"/>
                <a:cs typeface="Calibri"/>
              </a:rPr>
              <a:t> </a:t>
            </a:r>
            <a:r>
              <a:rPr spc="-10" dirty="0">
                <a:latin typeface="Calibri"/>
                <a:cs typeface="Calibri"/>
              </a:rPr>
              <a:t>commercial</a:t>
            </a:r>
            <a:r>
              <a:rPr spc="5" dirty="0">
                <a:latin typeface="Calibri"/>
                <a:cs typeface="Calibri"/>
              </a:rPr>
              <a:t> </a:t>
            </a:r>
            <a:r>
              <a:rPr spc="-5" dirty="0">
                <a:latin typeface="Calibri"/>
                <a:cs typeface="Calibri"/>
              </a:rPr>
              <a:t>planning</a:t>
            </a:r>
            <a:r>
              <a:rPr lang="en-GB" spc="-5" dirty="0">
                <a:latin typeface="Calibri"/>
                <a:cs typeface="Calibri"/>
              </a:rPr>
              <a:t>.</a:t>
            </a:r>
            <a:endParaRPr dirty="0">
              <a:latin typeface="Calibri"/>
              <a:cs typeface="Calibri"/>
            </a:endParaRPr>
          </a:p>
        </p:txBody>
      </p:sp>
      <p:sp>
        <p:nvSpPr>
          <p:cNvPr id="4" name="Slide Number Placeholder 3">
            <a:extLst>
              <a:ext uri="{FF2B5EF4-FFF2-40B4-BE49-F238E27FC236}">
                <a16:creationId xmlns:a16="http://schemas.microsoft.com/office/drawing/2014/main" id="{CCB92331-16C5-42B1-A311-8AC0C8B1CCD9}"/>
              </a:ext>
            </a:extLst>
          </p:cNvPr>
          <p:cNvSpPr>
            <a:spLocks noGrp="1"/>
          </p:cNvSpPr>
          <p:nvPr>
            <p:ph type="sldNum" sz="quarter" idx="7"/>
          </p:nvPr>
        </p:nvSpPr>
        <p:spPr/>
        <p:txBody>
          <a:bodyPr/>
          <a:lstStyle/>
          <a:p>
            <a:fld id="{B6F15528-21DE-4FAA-801E-634DDDAF4B2B}" type="slidenum">
              <a:rPr lang="en-GB" smtClean="0"/>
              <a:t>17</a:t>
            </a:fld>
            <a:endParaRPr lang="en-GB"/>
          </a:p>
        </p:txBody>
      </p:sp>
      <p:graphicFrame>
        <p:nvGraphicFramePr>
          <p:cNvPr id="18" name="Table 18">
            <a:extLst>
              <a:ext uri="{FF2B5EF4-FFF2-40B4-BE49-F238E27FC236}">
                <a16:creationId xmlns:a16="http://schemas.microsoft.com/office/drawing/2014/main" id="{DD3060D9-D918-2F62-1AF4-5A49514C7810}"/>
              </a:ext>
            </a:extLst>
          </p:cNvPr>
          <p:cNvGraphicFramePr>
            <a:graphicFrameLocks noGrp="1"/>
          </p:cNvGraphicFramePr>
          <p:nvPr>
            <p:extLst>
              <p:ext uri="{D42A27DB-BD31-4B8C-83A1-F6EECF244321}">
                <p14:modId xmlns:p14="http://schemas.microsoft.com/office/powerpoint/2010/main" val="1028540110"/>
              </p:ext>
            </p:extLst>
          </p:nvPr>
        </p:nvGraphicFramePr>
        <p:xfrm>
          <a:off x="940842" y="2851719"/>
          <a:ext cx="8366760" cy="3310890"/>
        </p:xfrm>
        <a:graphic>
          <a:graphicData uri="http://schemas.openxmlformats.org/drawingml/2006/table">
            <a:tbl>
              <a:tblPr firstRow="1" bandRow="1">
                <a:tableStyleId>{5C22544A-7EE6-4342-B048-85BDC9FD1C3A}</a:tableStyleId>
              </a:tblPr>
              <a:tblGrid>
                <a:gridCol w="2541660">
                  <a:extLst>
                    <a:ext uri="{9D8B030D-6E8A-4147-A177-3AD203B41FA5}">
                      <a16:colId xmlns:a16="http://schemas.microsoft.com/office/drawing/2014/main" val="691625464"/>
                    </a:ext>
                  </a:extLst>
                </a:gridCol>
                <a:gridCol w="1274324">
                  <a:extLst>
                    <a:ext uri="{9D8B030D-6E8A-4147-A177-3AD203B41FA5}">
                      <a16:colId xmlns:a16="http://schemas.microsoft.com/office/drawing/2014/main" val="388272118"/>
                    </a:ext>
                  </a:extLst>
                </a:gridCol>
                <a:gridCol w="1274323">
                  <a:extLst>
                    <a:ext uri="{9D8B030D-6E8A-4147-A177-3AD203B41FA5}">
                      <a16:colId xmlns:a16="http://schemas.microsoft.com/office/drawing/2014/main" val="3682025286"/>
                    </a:ext>
                  </a:extLst>
                </a:gridCol>
                <a:gridCol w="1075771">
                  <a:extLst>
                    <a:ext uri="{9D8B030D-6E8A-4147-A177-3AD203B41FA5}">
                      <a16:colId xmlns:a16="http://schemas.microsoft.com/office/drawing/2014/main" val="852189424"/>
                    </a:ext>
                  </a:extLst>
                </a:gridCol>
                <a:gridCol w="1147864">
                  <a:extLst>
                    <a:ext uri="{9D8B030D-6E8A-4147-A177-3AD203B41FA5}">
                      <a16:colId xmlns:a16="http://schemas.microsoft.com/office/drawing/2014/main" val="3997723020"/>
                    </a:ext>
                  </a:extLst>
                </a:gridCol>
                <a:gridCol w="1052818">
                  <a:extLst>
                    <a:ext uri="{9D8B030D-6E8A-4147-A177-3AD203B41FA5}">
                      <a16:colId xmlns:a16="http://schemas.microsoft.com/office/drawing/2014/main" val="4006707386"/>
                    </a:ext>
                  </a:extLst>
                </a:gridCol>
              </a:tblGrid>
              <a:tr h="370840">
                <a:tc>
                  <a:txBody>
                    <a:bodyPr/>
                    <a:lstStyle/>
                    <a:p>
                      <a:pPr algn="l" fontAlgn="b"/>
                      <a:r>
                        <a:rPr lang="en-GB" sz="1600" b="1" i="0" u="none" strike="noStrike" baseline="0" dirty="0">
                          <a:solidFill>
                            <a:srgbClr val="000000"/>
                          </a:solidFill>
                          <a:effectLst/>
                          <a:latin typeface="Calibri" panose="020F0502020204030204" pitchFamily="34" charset="0"/>
                        </a:rPr>
                        <a:t>Summary</a:t>
                      </a:r>
                    </a:p>
                  </a:txBody>
                  <a:tcPr marL="9525" marR="9525" marT="9525" anchor="b"/>
                </a:tc>
                <a:tc>
                  <a:txBody>
                    <a:bodyPr/>
                    <a:lstStyle/>
                    <a:p>
                      <a:pPr algn="ctr" fontAlgn="b"/>
                      <a:r>
                        <a:rPr lang="en-GB" sz="1600" b="1" i="0" u="none" strike="noStrike" baseline="0" dirty="0">
                          <a:solidFill>
                            <a:srgbClr val="000000"/>
                          </a:solidFill>
                          <a:effectLst/>
                          <a:latin typeface="Calibri" panose="020F0502020204030204" pitchFamily="34" charset="0"/>
                        </a:rPr>
                        <a:t>Year 1</a:t>
                      </a:r>
                    </a:p>
                  </a:txBody>
                  <a:tcPr marL="9525" marR="9525" marT="9525" anchor="b"/>
                </a:tc>
                <a:tc>
                  <a:txBody>
                    <a:bodyPr/>
                    <a:lstStyle/>
                    <a:p>
                      <a:pPr algn="ctr" fontAlgn="b"/>
                      <a:r>
                        <a:rPr lang="en-GB" sz="1600" b="1" i="0" u="none" strike="noStrike" baseline="0" dirty="0">
                          <a:solidFill>
                            <a:srgbClr val="000000"/>
                          </a:solidFill>
                          <a:effectLst/>
                          <a:latin typeface="Calibri" panose="020F0502020204030204" pitchFamily="34" charset="0"/>
                        </a:rPr>
                        <a:t>Year 2</a:t>
                      </a:r>
                    </a:p>
                  </a:txBody>
                  <a:tcPr marL="9525" marR="9525" marT="9525" anchor="b"/>
                </a:tc>
                <a:tc>
                  <a:txBody>
                    <a:bodyPr/>
                    <a:lstStyle/>
                    <a:p>
                      <a:pPr algn="ctr" fontAlgn="b"/>
                      <a:r>
                        <a:rPr lang="en-GB" sz="1600" b="1" i="0" u="none" strike="noStrike" baseline="0" dirty="0">
                          <a:solidFill>
                            <a:srgbClr val="000000"/>
                          </a:solidFill>
                          <a:effectLst/>
                          <a:latin typeface="Calibri" panose="020F0502020204030204" pitchFamily="34" charset="0"/>
                        </a:rPr>
                        <a:t>Year 3</a:t>
                      </a:r>
                    </a:p>
                  </a:txBody>
                  <a:tcPr marL="9525" marR="9525" marT="9525" anchor="b"/>
                </a:tc>
                <a:tc>
                  <a:txBody>
                    <a:bodyPr/>
                    <a:lstStyle/>
                    <a:p>
                      <a:pPr algn="ctr" fontAlgn="b"/>
                      <a:r>
                        <a:rPr lang="en-GB" sz="1600" b="1" i="0" u="none" strike="noStrike" baseline="0" dirty="0">
                          <a:solidFill>
                            <a:srgbClr val="000000"/>
                          </a:solidFill>
                          <a:effectLst/>
                          <a:latin typeface="Calibri" panose="020F0502020204030204" pitchFamily="34" charset="0"/>
                        </a:rPr>
                        <a:t>Year 4</a:t>
                      </a:r>
                    </a:p>
                  </a:txBody>
                  <a:tcPr marL="9525" marR="9525" marT="9525" anchor="b"/>
                </a:tc>
                <a:tc>
                  <a:txBody>
                    <a:bodyPr/>
                    <a:lstStyle/>
                    <a:p>
                      <a:pPr algn="ctr" fontAlgn="b"/>
                      <a:r>
                        <a:rPr lang="en-GB" sz="1600" b="1" i="0" u="none" strike="noStrike" baseline="0" dirty="0">
                          <a:solidFill>
                            <a:srgbClr val="000000"/>
                          </a:solidFill>
                          <a:effectLst/>
                          <a:latin typeface="Calibri" panose="020F0502020204030204" pitchFamily="34" charset="0"/>
                        </a:rPr>
                        <a:t>Year 5</a:t>
                      </a:r>
                    </a:p>
                  </a:txBody>
                  <a:tcPr marL="9525" marR="9525" marT="9525" anchor="b"/>
                </a:tc>
                <a:extLst>
                  <a:ext uri="{0D108BD9-81ED-4DB2-BD59-A6C34878D82A}">
                    <a16:rowId xmlns:a16="http://schemas.microsoft.com/office/drawing/2014/main" val="3119754908"/>
                  </a:ext>
                </a:extLst>
              </a:tr>
              <a:tr h="370840">
                <a:tc>
                  <a:txBody>
                    <a:bodyPr/>
                    <a:lstStyle/>
                    <a:p>
                      <a:pPr algn="l" fontAlgn="b"/>
                      <a:r>
                        <a:rPr lang="en-GB" sz="1600" b="0" i="0" u="none" strike="noStrike" baseline="0" dirty="0">
                          <a:solidFill>
                            <a:srgbClr val="000000"/>
                          </a:solidFill>
                          <a:effectLst/>
                          <a:latin typeface="Calibri" panose="020F0502020204030204" pitchFamily="34" charset="0"/>
                        </a:rPr>
                        <a:t>Total Income</a:t>
                      </a:r>
                    </a:p>
                  </a:txBody>
                  <a:tcPr marL="9525" marR="9525" marT="9525" anchor="b"/>
                </a:tc>
                <a:tc>
                  <a:txBody>
                    <a:bodyPr/>
                    <a:lstStyle/>
                    <a:p>
                      <a:pPr algn="r" fontAlgn="b"/>
                      <a:r>
                        <a:rPr lang="en-GB" sz="1600" b="0" i="0" u="none" strike="noStrike" baseline="0" dirty="0">
                          <a:solidFill>
                            <a:srgbClr val="000000"/>
                          </a:solidFill>
                          <a:effectLst/>
                          <a:latin typeface="Calibri" panose="020F0502020204030204" pitchFamily="34" charset="0"/>
                        </a:rPr>
                        <a:t>71,400 </a:t>
                      </a:r>
                    </a:p>
                  </a:txBody>
                  <a:tcPr marL="9525" marR="9525" marT="9525" anchor="b"/>
                </a:tc>
                <a:tc>
                  <a:txBody>
                    <a:bodyPr/>
                    <a:lstStyle/>
                    <a:p>
                      <a:pPr algn="r" fontAlgn="b"/>
                      <a:r>
                        <a:rPr lang="en-GB" sz="1600" b="0" i="0" u="none" strike="noStrike" baseline="0" dirty="0">
                          <a:solidFill>
                            <a:srgbClr val="000000"/>
                          </a:solidFill>
                          <a:effectLst/>
                          <a:latin typeface="Calibri" panose="020F0502020204030204" pitchFamily="34" charset="0"/>
                        </a:rPr>
                        <a:t>78,720 </a:t>
                      </a:r>
                    </a:p>
                  </a:txBody>
                  <a:tcPr marL="9525" marR="9525" marT="9525" anchor="b"/>
                </a:tc>
                <a:tc>
                  <a:txBody>
                    <a:bodyPr/>
                    <a:lstStyle/>
                    <a:p>
                      <a:pPr algn="r" fontAlgn="b"/>
                      <a:r>
                        <a:rPr lang="en-GB" sz="1600" b="0" i="0" u="none" strike="noStrike" baseline="0" dirty="0">
                          <a:solidFill>
                            <a:srgbClr val="000000"/>
                          </a:solidFill>
                          <a:effectLst/>
                          <a:latin typeface="Calibri" panose="020F0502020204030204" pitchFamily="34" charset="0"/>
                        </a:rPr>
                        <a:t>84,572 </a:t>
                      </a:r>
                    </a:p>
                  </a:txBody>
                  <a:tcPr marL="9525" marR="9525" marT="9525" anchor="b"/>
                </a:tc>
                <a:tc>
                  <a:txBody>
                    <a:bodyPr/>
                    <a:lstStyle/>
                    <a:p>
                      <a:pPr algn="r" fontAlgn="b"/>
                      <a:r>
                        <a:rPr lang="en-GB" sz="1600" b="0" i="0" u="none" strike="noStrike" baseline="0">
                          <a:solidFill>
                            <a:srgbClr val="000000"/>
                          </a:solidFill>
                          <a:effectLst/>
                          <a:latin typeface="Calibri" panose="020F0502020204030204" pitchFamily="34" charset="0"/>
                        </a:rPr>
                        <a:t>91,009 </a:t>
                      </a:r>
                    </a:p>
                  </a:txBody>
                  <a:tcPr marL="9525" marR="9525" marT="9525" anchor="b"/>
                </a:tc>
                <a:tc>
                  <a:txBody>
                    <a:bodyPr/>
                    <a:lstStyle/>
                    <a:p>
                      <a:pPr algn="r" fontAlgn="b"/>
                      <a:r>
                        <a:rPr lang="en-GB" sz="1600" b="0" i="0" u="none" strike="noStrike" baseline="0">
                          <a:solidFill>
                            <a:srgbClr val="000000"/>
                          </a:solidFill>
                          <a:effectLst/>
                          <a:latin typeface="Calibri" panose="020F0502020204030204" pitchFamily="34" charset="0"/>
                        </a:rPr>
                        <a:t>98,090 </a:t>
                      </a:r>
                    </a:p>
                  </a:txBody>
                  <a:tcPr marL="9525" marR="9525" marT="9525" anchor="b"/>
                </a:tc>
                <a:extLst>
                  <a:ext uri="{0D108BD9-81ED-4DB2-BD59-A6C34878D82A}">
                    <a16:rowId xmlns:a16="http://schemas.microsoft.com/office/drawing/2014/main" val="456404576"/>
                  </a:ext>
                </a:extLst>
              </a:tr>
              <a:tr h="370840">
                <a:tc>
                  <a:txBody>
                    <a:bodyPr/>
                    <a:lstStyle/>
                    <a:p>
                      <a:pPr algn="l" fontAlgn="b"/>
                      <a:r>
                        <a:rPr lang="en-GB" sz="1600" b="0" i="0" u="none" strike="noStrike" baseline="0" dirty="0">
                          <a:solidFill>
                            <a:srgbClr val="000000"/>
                          </a:solidFill>
                          <a:effectLst/>
                          <a:latin typeface="Calibri" panose="020F0502020204030204" pitchFamily="34" charset="0"/>
                        </a:rPr>
                        <a:t>Total expenditure</a:t>
                      </a:r>
                    </a:p>
                  </a:txBody>
                  <a:tcPr marL="9525" marR="9525" marT="9525" anchor="b"/>
                </a:tc>
                <a:tc>
                  <a:txBody>
                    <a:bodyPr/>
                    <a:lstStyle/>
                    <a:p>
                      <a:pPr algn="r" fontAlgn="b"/>
                      <a:r>
                        <a:rPr lang="en-GB" sz="1600" b="0" i="0" u="none" strike="noStrike" baseline="0">
                          <a:solidFill>
                            <a:srgbClr val="000000"/>
                          </a:solidFill>
                          <a:effectLst/>
                          <a:latin typeface="Calibri" panose="020F0502020204030204" pitchFamily="34" charset="0"/>
                        </a:rPr>
                        <a:t> 79,185 </a:t>
                      </a:r>
                    </a:p>
                  </a:txBody>
                  <a:tcPr marL="9525" marR="9525" marT="9525" anchor="b"/>
                </a:tc>
                <a:tc>
                  <a:txBody>
                    <a:bodyPr/>
                    <a:lstStyle/>
                    <a:p>
                      <a:pPr algn="r" fontAlgn="b"/>
                      <a:r>
                        <a:rPr lang="en-GB" sz="1600" b="0" i="0" u="none" strike="noStrike" baseline="0">
                          <a:solidFill>
                            <a:srgbClr val="000000"/>
                          </a:solidFill>
                          <a:effectLst/>
                          <a:latin typeface="Calibri" panose="020F0502020204030204" pitchFamily="34" charset="0"/>
                        </a:rPr>
                        <a:t> 80,931 </a:t>
                      </a:r>
                    </a:p>
                  </a:txBody>
                  <a:tcPr marL="9525" marR="9525" marT="9525" anchor="b"/>
                </a:tc>
                <a:tc>
                  <a:txBody>
                    <a:bodyPr/>
                    <a:lstStyle/>
                    <a:p>
                      <a:pPr algn="r" fontAlgn="b"/>
                      <a:r>
                        <a:rPr lang="en-GB" sz="1600" b="0" i="0" u="none" strike="noStrike" baseline="0" dirty="0">
                          <a:solidFill>
                            <a:srgbClr val="000000"/>
                          </a:solidFill>
                          <a:effectLst/>
                          <a:latin typeface="Calibri" panose="020F0502020204030204" pitchFamily="34" charset="0"/>
                        </a:rPr>
                        <a:t> 84,421 </a:t>
                      </a:r>
                    </a:p>
                  </a:txBody>
                  <a:tcPr marL="9525" marR="9525" marT="9525" anchor="b"/>
                </a:tc>
                <a:tc>
                  <a:txBody>
                    <a:bodyPr/>
                    <a:lstStyle/>
                    <a:p>
                      <a:pPr algn="r" fontAlgn="b"/>
                      <a:r>
                        <a:rPr lang="en-GB" sz="1600" b="0" i="0" u="none" strike="noStrike" baseline="0">
                          <a:solidFill>
                            <a:srgbClr val="000000"/>
                          </a:solidFill>
                          <a:effectLst/>
                          <a:latin typeface="Calibri" panose="020F0502020204030204" pitchFamily="34" charset="0"/>
                        </a:rPr>
                        <a:t> 88,169 </a:t>
                      </a:r>
                    </a:p>
                  </a:txBody>
                  <a:tcPr marL="9525" marR="9525" marT="9525" anchor="b"/>
                </a:tc>
                <a:tc>
                  <a:txBody>
                    <a:bodyPr/>
                    <a:lstStyle/>
                    <a:p>
                      <a:pPr algn="r" fontAlgn="b"/>
                      <a:r>
                        <a:rPr lang="en-GB" sz="1600" b="0" i="0" u="none" strike="noStrike" baseline="0">
                          <a:solidFill>
                            <a:srgbClr val="000000"/>
                          </a:solidFill>
                          <a:effectLst/>
                          <a:latin typeface="Calibri" panose="020F0502020204030204" pitchFamily="34" charset="0"/>
                        </a:rPr>
                        <a:t> 92,199 </a:t>
                      </a:r>
                    </a:p>
                  </a:txBody>
                  <a:tcPr marL="9525" marR="9525" marT="9525" anchor="b"/>
                </a:tc>
                <a:extLst>
                  <a:ext uri="{0D108BD9-81ED-4DB2-BD59-A6C34878D82A}">
                    <a16:rowId xmlns:a16="http://schemas.microsoft.com/office/drawing/2014/main" val="1427357847"/>
                  </a:ext>
                </a:extLst>
              </a:tr>
              <a:tr h="370840">
                <a:tc>
                  <a:txBody>
                    <a:bodyPr/>
                    <a:lstStyle/>
                    <a:p>
                      <a:pPr algn="l" fontAlgn="b"/>
                      <a:r>
                        <a:rPr lang="en-GB" sz="1600" b="0" i="0" u="none" strike="noStrike" baseline="0">
                          <a:solidFill>
                            <a:srgbClr val="000000"/>
                          </a:solidFill>
                          <a:effectLst/>
                          <a:latin typeface="Calibri" panose="020F0502020204030204" pitchFamily="34" charset="0"/>
                        </a:rPr>
                        <a:t>Income less expenditure (before capex)</a:t>
                      </a:r>
                    </a:p>
                  </a:txBody>
                  <a:tcPr marL="9525" marR="9525" marT="9525" anchor="b"/>
                </a:tc>
                <a:tc>
                  <a:txBody>
                    <a:bodyPr/>
                    <a:lstStyle/>
                    <a:p>
                      <a:pPr algn="r" fontAlgn="b"/>
                      <a:r>
                        <a:rPr lang="en-GB" sz="1600" b="0" i="0" u="none" strike="noStrike" baseline="0">
                          <a:solidFill>
                            <a:srgbClr val="000000"/>
                          </a:solidFill>
                          <a:effectLst/>
                          <a:latin typeface="Calibri" panose="020F0502020204030204" pitchFamily="34" charset="0"/>
                        </a:rPr>
                        <a:t>(7,785) </a:t>
                      </a:r>
                    </a:p>
                  </a:txBody>
                  <a:tcPr marL="9525" marR="9525" marT="9525" anchor="b"/>
                </a:tc>
                <a:tc>
                  <a:txBody>
                    <a:bodyPr/>
                    <a:lstStyle/>
                    <a:p>
                      <a:pPr algn="r" fontAlgn="b"/>
                      <a:r>
                        <a:rPr lang="en-GB" sz="1600" b="0" i="0" u="none" strike="noStrike" baseline="0">
                          <a:solidFill>
                            <a:srgbClr val="000000"/>
                          </a:solidFill>
                          <a:effectLst/>
                          <a:latin typeface="Calibri" panose="020F0502020204030204" pitchFamily="34" charset="0"/>
                        </a:rPr>
                        <a:t>(2,211) </a:t>
                      </a:r>
                    </a:p>
                  </a:txBody>
                  <a:tcPr marL="9525" marR="9525" marT="9525" anchor="b"/>
                </a:tc>
                <a:tc>
                  <a:txBody>
                    <a:bodyPr/>
                    <a:lstStyle/>
                    <a:p>
                      <a:pPr algn="r" fontAlgn="b"/>
                      <a:r>
                        <a:rPr lang="en-GB" sz="1600" b="0" i="0" u="none" strike="noStrike" baseline="0" dirty="0">
                          <a:solidFill>
                            <a:srgbClr val="000000"/>
                          </a:solidFill>
                          <a:effectLst/>
                          <a:latin typeface="Calibri" panose="020F0502020204030204" pitchFamily="34" charset="0"/>
                        </a:rPr>
                        <a:t> 151 </a:t>
                      </a:r>
                    </a:p>
                  </a:txBody>
                  <a:tcPr marL="9525" marR="9525" marT="9525" anchor="b"/>
                </a:tc>
                <a:tc>
                  <a:txBody>
                    <a:bodyPr/>
                    <a:lstStyle/>
                    <a:p>
                      <a:pPr algn="r" fontAlgn="b"/>
                      <a:r>
                        <a:rPr lang="en-GB" sz="1600" b="0" i="0" u="none" strike="noStrike" baseline="0" dirty="0">
                          <a:solidFill>
                            <a:srgbClr val="000000"/>
                          </a:solidFill>
                          <a:effectLst/>
                          <a:latin typeface="Calibri" panose="020F0502020204030204" pitchFamily="34" charset="0"/>
                        </a:rPr>
                        <a:t> 2,840 </a:t>
                      </a:r>
                    </a:p>
                  </a:txBody>
                  <a:tcPr marL="9525" marR="9525" marT="9525" anchor="b"/>
                </a:tc>
                <a:tc>
                  <a:txBody>
                    <a:bodyPr/>
                    <a:lstStyle/>
                    <a:p>
                      <a:pPr algn="r" fontAlgn="b"/>
                      <a:r>
                        <a:rPr lang="en-GB" sz="1600" b="0" i="0" u="none" strike="noStrike" baseline="0">
                          <a:solidFill>
                            <a:srgbClr val="000000"/>
                          </a:solidFill>
                          <a:effectLst/>
                          <a:latin typeface="Calibri" panose="020F0502020204030204" pitchFamily="34" charset="0"/>
                        </a:rPr>
                        <a:t> 5,891 </a:t>
                      </a:r>
                    </a:p>
                  </a:txBody>
                  <a:tcPr marL="9525" marR="9525" marT="9525" anchor="b"/>
                </a:tc>
                <a:extLst>
                  <a:ext uri="{0D108BD9-81ED-4DB2-BD59-A6C34878D82A}">
                    <a16:rowId xmlns:a16="http://schemas.microsoft.com/office/drawing/2014/main" val="596636728"/>
                  </a:ext>
                </a:extLst>
              </a:tr>
              <a:tr h="370840">
                <a:tc>
                  <a:txBody>
                    <a:bodyPr/>
                    <a:lstStyle/>
                    <a:p>
                      <a:pPr algn="l" fontAlgn="b"/>
                      <a:r>
                        <a:rPr lang="en-GB" sz="1600" b="0" i="0" u="none" strike="noStrike" baseline="0" dirty="0">
                          <a:solidFill>
                            <a:srgbClr val="000000"/>
                          </a:solidFill>
                          <a:effectLst/>
                          <a:latin typeface="Calibri" panose="020F0502020204030204" pitchFamily="34" charset="0"/>
                        </a:rPr>
                        <a:t>Total capex </a:t>
                      </a:r>
                    </a:p>
                  </a:txBody>
                  <a:tcPr marL="9525" marR="9525" marT="9525" anchor="b"/>
                </a:tc>
                <a:tc>
                  <a:txBody>
                    <a:bodyPr/>
                    <a:lstStyle/>
                    <a:p>
                      <a:pPr algn="r" fontAlgn="b"/>
                      <a:r>
                        <a:rPr lang="en-GB" sz="1600" b="0" i="0" u="none" strike="noStrike" baseline="0">
                          <a:solidFill>
                            <a:srgbClr val="000000"/>
                          </a:solidFill>
                          <a:effectLst/>
                          <a:latin typeface="Calibri" panose="020F0502020204030204" pitchFamily="34" charset="0"/>
                        </a:rPr>
                        <a:t> 16,850 </a:t>
                      </a:r>
                    </a:p>
                  </a:txBody>
                  <a:tcPr marL="9525" marR="9525" marT="9525" anchor="b"/>
                </a:tc>
                <a:tc>
                  <a:txBody>
                    <a:bodyPr/>
                    <a:lstStyle/>
                    <a:p>
                      <a:pPr algn="r" fontAlgn="b"/>
                      <a:r>
                        <a:rPr lang="en-GB" sz="1600" b="0" i="0" u="none" strike="noStrike" baseline="0">
                          <a:solidFill>
                            <a:srgbClr val="000000"/>
                          </a:solidFill>
                          <a:effectLst/>
                          <a:latin typeface="Calibri" panose="020F0502020204030204" pitchFamily="34" charset="0"/>
                        </a:rPr>
                        <a:t> 1,500 </a:t>
                      </a:r>
                    </a:p>
                  </a:txBody>
                  <a:tcPr marL="9525" marR="9525" marT="9525" anchor="b"/>
                </a:tc>
                <a:tc>
                  <a:txBody>
                    <a:bodyPr/>
                    <a:lstStyle/>
                    <a:p>
                      <a:pPr algn="r" fontAlgn="b"/>
                      <a:r>
                        <a:rPr lang="en-GB" sz="1600" b="0" i="0" u="none" strike="noStrike" baseline="0">
                          <a:solidFill>
                            <a:srgbClr val="000000"/>
                          </a:solidFill>
                          <a:effectLst/>
                          <a:latin typeface="Calibri" panose="020F0502020204030204" pitchFamily="34" charset="0"/>
                        </a:rPr>
                        <a:t> 1,500 </a:t>
                      </a:r>
                    </a:p>
                  </a:txBody>
                  <a:tcPr marL="9525" marR="9525" marT="9525" anchor="b"/>
                </a:tc>
                <a:tc>
                  <a:txBody>
                    <a:bodyPr/>
                    <a:lstStyle/>
                    <a:p>
                      <a:pPr algn="r" fontAlgn="b"/>
                      <a:r>
                        <a:rPr lang="en-GB" sz="1600" b="0" i="0" u="none" strike="noStrike" baseline="0" dirty="0">
                          <a:solidFill>
                            <a:srgbClr val="000000"/>
                          </a:solidFill>
                          <a:effectLst/>
                          <a:latin typeface="Calibri" panose="020F0502020204030204" pitchFamily="34" charset="0"/>
                        </a:rPr>
                        <a:t> 1,500 </a:t>
                      </a:r>
                    </a:p>
                  </a:txBody>
                  <a:tcPr marL="9525" marR="9525" marT="9525" anchor="b"/>
                </a:tc>
                <a:tc>
                  <a:txBody>
                    <a:bodyPr/>
                    <a:lstStyle/>
                    <a:p>
                      <a:pPr algn="r" fontAlgn="b"/>
                      <a:r>
                        <a:rPr lang="en-GB" sz="1600" b="0" i="0" u="none" strike="noStrike" baseline="0">
                          <a:solidFill>
                            <a:srgbClr val="000000"/>
                          </a:solidFill>
                          <a:effectLst/>
                          <a:latin typeface="Calibri" panose="020F0502020204030204" pitchFamily="34" charset="0"/>
                        </a:rPr>
                        <a:t> 1,500 </a:t>
                      </a:r>
                    </a:p>
                  </a:txBody>
                  <a:tcPr marL="9525" marR="9525" marT="9525" anchor="b"/>
                </a:tc>
                <a:extLst>
                  <a:ext uri="{0D108BD9-81ED-4DB2-BD59-A6C34878D82A}">
                    <a16:rowId xmlns:a16="http://schemas.microsoft.com/office/drawing/2014/main" val="2643258546"/>
                  </a:ext>
                </a:extLst>
              </a:tr>
              <a:tr h="370840">
                <a:tc>
                  <a:txBody>
                    <a:bodyPr/>
                    <a:lstStyle/>
                    <a:p>
                      <a:pPr algn="l" fontAlgn="b"/>
                      <a:r>
                        <a:rPr lang="en-GB" sz="1600" b="0" i="0" u="none" strike="noStrike" baseline="0" dirty="0">
                          <a:solidFill>
                            <a:srgbClr val="000000"/>
                          </a:solidFill>
                          <a:effectLst/>
                          <a:latin typeface="Calibri" panose="020F0502020204030204" pitchFamily="34" charset="0"/>
                        </a:rPr>
                        <a:t>Income less expenditure (after capex)</a:t>
                      </a:r>
                    </a:p>
                  </a:txBody>
                  <a:tcPr marL="9525" marR="9525" marT="9525" anchor="b"/>
                </a:tc>
                <a:tc>
                  <a:txBody>
                    <a:bodyPr/>
                    <a:lstStyle/>
                    <a:p>
                      <a:pPr algn="r" fontAlgn="b"/>
                      <a:r>
                        <a:rPr lang="en-GB" sz="1600" b="0" i="0" u="none" strike="noStrike" baseline="0">
                          <a:solidFill>
                            <a:srgbClr val="000000"/>
                          </a:solidFill>
                          <a:effectLst/>
                          <a:latin typeface="Calibri" panose="020F0502020204030204" pitchFamily="34" charset="0"/>
                        </a:rPr>
                        <a:t>(24,635) </a:t>
                      </a:r>
                    </a:p>
                  </a:txBody>
                  <a:tcPr marL="9525" marR="9525" marT="9525" anchor="b"/>
                </a:tc>
                <a:tc>
                  <a:txBody>
                    <a:bodyPr/>
                    <a:lstStyle/>
                    <a:p>
                      <a:pPr algn="r" fontAlgn="b"/>
                      <a:r>
                        <a:rPr lang="en-GB" sz="1600" b="0" i="0" u="none" strike="noStrike" baseline="0" dirty="0">
                          <a:solidFill>
                            <a:srgbClr val="000000"/>
                          </a:solidFill>
                          <a:effectLst/>
                          <a:latin typeface="Calibri" panose="020F0502020204030204" pitchFamily="34" charset="0"/>
                        </a:rPr>
                        <a:t>(3,711) </a:t>
                      </a:r>
                    </a:p>
                  </a:txBody>
                  <a:tcPr marL="9525" marR="9525" marT="9525" anchor="b"/>
                </a:tc>
                <a:tc>
                  <a:txBody>
                    <a:bodyPr/>
                    <a:lstStyle/>
                    <a:p>
                      <a:pPr algn="r" fontAlgn="b"/>
                      <a:r>
                        <a:rPr lang="en-GB" sz="1600" b="0" i="0" u="none" strike="noStrike" baseline="0" dirty="0">
                          <a:solidFill>
                            <a:srgbClr val="000000"/>
                          </a:solidFill>
                          <a:effectLst/>
                          <a:latin typeface="Calibri" panose="020F0502020204030204" pitchFamily="34" charset="0"/>
                        </a:rPr>
                        <a:t>(1,349) </a:t>
                      </a:r>
                    </a:p>
                  </a:txBody>
                  <a:tcPr marL="9525" marR="9525" marT="9525" anchor="b"/>
                </a:tc>
                <a:tc>
                  <a:txBody>
                    <a:bodyPr/>
                    <a:lstStyle/>
                    <a:p>
                      <a:pPr algn="r" fontAlgn="b"/>
                      <a:r>
                        <a:rPr lang="en-GB" sz="1600" b="0" i="0" u="none" strike="noStrike" baseline="0" dirty="0">
                          <a:solidFill>
                            <a:srgbClr val="000000"/>
                          </a:solidFill>
                          <a:effectLst/>
                          <a:latin typeface="Calibri" panose="020F0502020204030204" pitchFamily="34" charset="0"/>
                        </a:rPr>
                        <a:t> 1,340 </a:t>
                      </a:r>
                    </a:p>
                  </a:txBody>
                  <a:tcPr marL="9525" marR="9525" marT="9525" anchor="b"/>
                </a:tc>
                <a:tc>
                  <a:txBody>
                    <a:bodyPr/>
                    <a:lstStyle/>
                    <a:p>
                      <a:pPr algn="r" fontAlgn="b"/>
                      <a:r>
                        <a:rPr lang="en-GB" sz="1600" b="0" i="0" u="none" strike="noStrike" baseline="0" dirty="0">
                          <a:solidFill>
                            <a:srgbClr val="000000"/>
                          </a:solidFill>
                          <a:effectLst/>
                          <a:latin typeface="Calibri" panose="020F0502020204030204" pitchFamily="34" charset="0"/>
                        </a:rPr>
                        <a:t> 4,391 </a:t>
                      </a:r>
                    </a:p>
                  </a:txBody>
                  <a:tcPr marL="9525" marR="9525" marT="9525" anchor="b"/>
                </a:tc>
                <a:extLst>
                  <a:ext uri="{0D108BD9-81ED-4DB2-BD59-A6C34878D82A}">
                    <a16:rowId xmlns:a16="http://schemas.microsoft.com/office/drawing/2014/main" val="1295460664"/>
                  </a:ext>
                </a:extLst>
              </a:tr>
              <a:tr h="370840">
                <a:tc>
                  <a:txBody>
                    <a:bodyPr/>
                    <a:lstStyle/>
                    <a:p>
                      <a:pPr algn="l" fontAlgn="b"/>
                      <a:r>
                        <a:rPr lang="en-GB" sz="1600" b="0" i="0" u="none" strike="noStrike" baseline="0" dirty="0">
                          <a:solidFill>
                            <a:srgbClr val="000000"/>
                          </a:solidFill>
                          <a:effectLst/>
                          <a:latin typeface="Calibri" panose="020F0502020204030204" pitchFamily="34" charset="0"/>
                        </a:rPr>
                        <a:t>Year 1 bar stock outlay </a:t>
                      </a:r>
                    </a:p>
                  </a:txBody>
                  <a:tcPr marL="9525" marR="9525" marT="9525" anchor="b"/>
                </a:tc>
                <a:tc>
                  <a:txBody>
                    <a:bodyPr/>
                    <a:lstStyle/>
                    <a:p>
                      <a:pPr algn="r" fontAlgn="b"/>
                      <a:r>
                        <a:rPr lang="en-GB" sz="1600" b="0" i="0" u="none" strike="noStrike" baseline="0">
                          <a:solidFill>
                            <a:srgbClr val="000000"/>
                          </a:solidFill>
                          <a:effectLst/>
                          <a:latin typeface="Calibri" panose="020F0502020204030204" pitchFamily="34" charset="0"/>
                        </a:rPr>
                        <a:t>(5,000) </a:t>
                      </a:r>
                    </a:p>
                  </a:txBody>
                  <a:tcPr marL="9525" marR="9525" marT="9525" anchor="b"/>
                </a:tc>
                <a:tc>
                  <a:txBody>
                    <a:bodyPr/>
                    <a:lstStyle/>
                    <a:p>
                      <a:endParaRPr lang="en-GB" sz="1600" b="0" i="0" baseline="0">
                        <a:latin typeface="Calibri" panose="020F0502020204030204" pitchFamily="34" charset="0"/>
                      </a:endParaRPr>
                    </a:p>
                  </a:txBody>
                  <a:tcPr/>
                </a:tc>
                <a:tc>
                  <a:txBody>
                    <a:bodyPr/>
                    <a:lstStyle/>
                    <a:p>
                      <a:endParaRPr lang="en-GB" sz="1600" b="0" i="0" baseline="0">
                        <a:latin typeface="Calibri" panose="020F0502020204030204" pitchFamily="34" charset="0"/>
                      </a:endParaRPr>
                    </a:p>
                  </a:txBody>
                  <a:tcPr/>
                </a:tc>
                <a:tc>
                  <a:txBody>
                    <a:bodyPr/>
                    <a:lstStyle/>
                    <a:p>
                      <a:endParaRPr lang="en-GB" sz="1600" b="0" i="0" baseline="0">
                        <a:latin typeface="Calibri" panose="020F0502020204030204" pitchFamily="34" charset="0"/>
                      </a:endParaRPr>
                    </a:p>
                  </a:txBody>
                  <a:tcPr/>
                </a:tc>
                <a:tc>
                  <a:txBody>
                    <a:bodyPr/>
                    <a:lstStyle/>
                    <a:p>
                      <a:endParaRPr lang="en-GB" sz="1600" b="0" i="0" baseline="0" dirty="0">
                        <a:latin typeface="Calibri" panose="020F0502020204030204" pitchFamily="34" charset="0"/>
                      </a:endParaRPr>
                    </a:p>
                  </a:txBody>
                  <a:tcPr/>
                </a:tc>
                <a:extLst>
                  <a:ext uri="{0D108BD9-81ED-4DB2-BD59-A6C34878D82A}">
                    <a16:rowId xmlns:a16="http://schemas.microsoft.com/office/drawing/2014/main" val="2350301890"/>
                  </a:ext>
                </a:extLst>
              </a:tr>
              <a:tr h="370840">
                <a:tc>
                  <a:txBody>
                    <a:bodyPr/>
                    <a:lstStyle/>
                    <a:p>
                      <a:pPr algn="l" fontAlgn="b"/>
                      <a:endParaRPr lang="en-GB" sz="1600" b="0" i="0" u="none" strike="noStrike" baseline="0" dirty="0">
                        <a:solidFill>
                          <a:srgbClr val="000000"/>
                        </a:solidFill>
                        <a:effectLst/>
                        <a:latin typeface="Calibri" panose="020F0502020204030204" pitchFamily="34" charset="0"/>
                      </a:endParaRPr>
                    </a:p>
                  </a:txBody>
                  <a:tcPr marL="9525" marR="9525" marT="9525" anchor="b"/>
                </a:tc>
                <a:tc>
                  <a:txBody>
                    <a:bodyPr/>
                    <a:lstStyle/>
                    <a:p>
                      <a:pPr algn="r" fontAlgn="b"/>
                      <a:r>
                        <a:rPr lang="en-GB" sz="1600" b="0" i="0" u="none" strike="noStrike" baseline="0" dirty="0">
                          <a:solidFill>
                            <a:srgbClr val="000000"/>
                          </a:solidFill>
                          <a:effectLst/>
                          <a:latin typeface="Calibri" panose="020F0502020204030204" pitchFamily="34" charset="0"/>
                        </a:rPr>
                        <a:t>(29,635) </a:t>
                      </a:r>
                    </a:p>
                  </a:txBody>
                  <a:tcPr marL="9525" marR="9525" marT="9525" anchor="b"/>
                </a:tc>
                <a:tc>
                  <a:txBody>
                    <a:bodyPr/>
                    <a:lstStyle/>
                    <a:p>
                      <a:endParaRPr lang="en-GB" sz="1600" b="0" i="0" baseline="0">
                        <a:latin typeface="Calibri" panose="020F0502020204030204" pitchFamily="34" charset="0"/>
                      </a:endParaRPr>
                    </a:p>
                  </a:txBody>
                  <a:tcPr/>
                </a:tc>
                <a:tc>
                  <a:txBody>
                    <a:bodyPr/>
                    <a:lstStyle/>
                    <a:p>
                      <a:endParaRPr lang="en-GB" sz="1600" b="0" i="0" baseline="0">
                        <a:latin typeface="Calibri" panose="020F0502020204030204" pitchFamily="34" charset="0"/>
                      </a:endParaRPr>
                    </a:p>
                  </a:txBody>
                  <a:tcPr/>
                </a:tc>
                <a:tc>
                  <a:txBody>
                    <a:bodyPr/>
                    <a:lstStyle/>
                    <a:p>
                      <a:endParaRPr lang="en-GB" sz="1600" b="0" i="0" baseline="0">
                        <a:latin typeface="Calibri" panose="020F0502020204030204" pitchFamily="34" charset="0"/>
                      </a:endParaRPr>
                    </a:p>
                  </a:txBody>
                  <a:tcPr/>
                </a:tc>
                <a:tc>
                  <a:txBody>
                    <a:bodyPr/>
                    <a:lstStyle/>
                    <a:p>
                      <a:endParaRPr lang="en-GB" sz="1600" b="0" i="0" baseline="0" dirty="0">
                        <a:latin typeface="Calibri" panose="020F0502020204030204" pitchFamily="34" charset="0"/>
                      </a:endParaRPr>
                    </a:p>
                  </a:txBody>
                  <a:tcPr/>
                </a:tc>
                <a:extLst>
                  <a:ext uri="{0D108BD9-81ED-4DB2-BD59-A6C34878D82A}">
                    <a16:rowId xmlns:a16="http://schemas.microsoft.com/office/drawing/2014/main" val="1049201840"/>
                  </a:ext>
                </a:extLst>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Tm="60000">
        <p159:morph option="byObject"/>
      </p:transition>
    </mc:Choice>
    <mc:Fallback xmlns="">
      <p:transition advTm="60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64351" y="572965"/>
            <a:ext cx="3196749" cy="676467"/>
          </a:xfrm>
          <a:prstGeom prst="rect">
            <a:avLst/>
          </a:prstGeom>
        </p:spPr>
        <p:txBody>
          <a:bodyPr vert="horz" wrap="square" lIns="0" tIns="14605" rIns="0" bIns="0" rtlCol="0">
            <a:spAutoFit/>
          </a:bodyPr>
          <a:lstStyle/>
          <a:p>
            <a:pPr marL="12700">
              <a:lnSpc>
                <a:spcPct val="100000"/>
              </a:lnSpc>
              <a:spcBef>
                <a:spcPts val="115"/>
              </a:spcBef>
            </a:pPr>
            <a:r>
              <a:rPr sz="4300" b="0" spc="-45">
                <a:solidFill>
                  <a:schemeClr val="tx2">
                    <a:lumMod val="75000"/>
                  </a:schemeClr>
                </a:solidFill>
              </a:rPr>
              <a:t>L</a:t>
            </a:r>
            <a:r>
              <a:rPr sz="4300" b="0" spc="-65">
                <a:solidFill>
                  <a:schemeClr val="tx2">
                    <a:lumMod val="75000"/>
                  </a:schemeClr>
                </a:solidFill>
              </a:rPr>
              <a:t>o</a:t>
            </a:r>
            <a:r>
              <a:rPr sz="4300" b="0" spc="-100">
                <a:solidFill>
                  <a:schemeClr val="tx2">
                    <a:lumMod val="75000"/>
                  </a:schemeClr>
                </a:solidFill>
              </a:rPr>
              <a:t>o</a:t>
            </a:r>
            <a:r>
              <a:rPr sz="4300" b="0" spc="-190">
                <a:solidFill>
                  <a:schemeClr val="tx2">
                    <a:lumMod val="75000"/>
                  </a:schemeClr>
                </a:solidFill>
              </a:rPr>
              <a:t>k</a:t>
            </a:r>
            <a:r>
              <a:rPr sz="4300" b="0" spc="-100">
                <a:solidFill>
                  <a:schemeClr val="tx2">
                    <a:lumMod val="75000"/>
                  </a:schemeClr>
                </a:solidFill>
              </a:rPr>
              <a:t>in</a:t>
            </a:r>
            <a:r>
              <a:rPr sz="4300" b="0" spc="-15">
                <a:solidFill>
                  <a:schemeClr val="tx2">
                    <a:lumMod val="75000"/>
                  </a:schemeClr>
                </a:solidFill>
              </a:rPr>
              <a:t>g</a:t>
            </a:r>
            <a:r>
              <a:rPr sz="4300" b="0" spc="-95">
                <a:solidFill>
                  <a:schemeClr val="tx2">
                    <a:lumMod val="75000"/>
                  </a:schemeClr>
                </a:solidFill>
              </a:rPr>
              <a:t> </a:t>
            </a:r>
            <a:r>
              <a:rPr sz="4300" b="0" spc="-130">
                <a:solidFill>
                  <a:schemeClr val="tx2">
                    <a:lumMod val="75000"/>
                  </a:schemeClr>
                </a:solidFill>
              </a:rPr>
              <a:t>a</a:t>
            </a:r>
            <a:r>
              <a:rPr sz="4300" b="0" spc="-60">
                <a:solidFill>
                  <a:schemeClr val="tx2">
                    <a:lumMod val="75000"/>
                  </a:schemeClr>
                </a:solidFill>
              </a:rPr>
              <a:t>h</a:t>
            </a:r>
            <a:r>
              <a:rPr sz="4300" b="0" spc="-85">
                <a:solidFill>
                  <a:schemeClr val="tx2">
                    <a:lumMod val="75000"/>
                  </a:schemeClr>
                </a:solidFill>
              </a:rPr>
              <a:t>e</a:t>
            </a:r>
            <a:r>
              <a:rPr sz="4300" b="0" spc="-130">
                <a:solidFill>
                  <a:schemeClr val="tx2">
                    <a:lumMod val="75000"/>
                  </a:schemeClr>
                </a:solidFill>
              </a:rPr>
              <a:t>a</a:t>
            </a:r>
            <a:r>
              <a:rPr sz="4300" b="0" spc="-60">
                <a:solidFill>
                  <a:schemeClr val="tx2">
                    <a:lumMod val="75000"/>
                  </a:schemeClr>
                </a:solidFill>
              </a:rPr>
              <a:t>d</a:t>
            </a:r>
          </a:p>
        </p:txBody>
      </p:sp>
      <p:sp>
        <p:nvSpPr>
          <p:cNvPr id="3" name="object 3"/>
          <p:cNvSpPr txBox="1"/>
          <p:nvPr/>
        </p:nvSpPr>
        <p:spPr>
          <a:xfrm>
            <a:off x="1003300" y="1495425"/>
            <a:ext cx="9155430" cy="3436196"/>
          </a:xfrm>
          <a:prstGeom prst="rect">
            <a:avLst/>
          </a:prstGeom>
        </p:spPr>
        <p:txBody>
          <a:bodyPr vert="horz" wrap="square" lIns="0" tIns="42544" rIns="0" bIns="0" rtlCol="0">
            <a:spAutoFit/>
          </a:bodyPr>
          <a:lstStyle/>
          <a:p>
            <a:pPr marL="297815" indent="-285750">
              <a:lnSpc>
                <a:spcPct val="100000"/>
              </a:lnSpc>
              <a:spcBef>
                <a:spcPts val="334"/>
              </a:spcBef>
              <a:buFont typeface="Wingdings" panose="05000000000000000000" pitchFamily="2" charset="2"/>
              <a:buChar char="q"/>
              <a:tabLst>
                <a:tab pos="213995" algn="l"/>
              </a:tabLst>
            </a:pPr>
            <a:r>
              <a:rPr spc="-5" dirty="0">
                <a:latin typeface="Calibri"/>
                <a:cs typeface="Calibri"/>
              </a:rPr>
              <a:t>Community</a:t>
            </a:r>
            <a:r>
              <a:rPr spc="-25" dirty="0">
                <a:latin typeface="Calibri"/>
                <a:cs typeface="Calibri"/>
              </a:rPr>
              <a:t> </a:t>
            </a:r>
            <a:r>
              <a:rPr lang="en-GB" spc="-25" dirty="0">
                <a:latin typeface="Calibri"/>
                <a:cs typeface="Calibri"/>
              </a:rPr>
              <a:t>a</a:t>
            </a:r>
            <a:r>
              <a:rPr spc="-10" dirty="0">
                <a:latin typeface="Calibri"/>
                <a:cs typeface="Calibri"/>
              </a:rPr>
              <a:t>mat</a:t>
            </a:r>
            <a:r>
              <a:rPr lang="en-GB" spc="-10" dirty="0" err="1">
                <a:latin typeface="Calibri"/>
                <a:cs typeface="Calibri"/>
              </a:rPr>
              <a:t>eu</a:t>
            </a:r>
            <a:r>
              <a:rPr spc="-10" dirty="0">
                <a:latin typeface="Calibri"/>
                <a:cs typeface="Calibri"/>
              </a:rPr>
              <a:t>r</a:t>
            </a:r>
            <a:r>
              <a:rPr spc="10" dirty="0">
                <a:latin typeface="Calibri"/>
                <a:cs typeface="Calibri"/>
              </a:rPr>
              <a:t> </a:t>
            </a:r>
            <a:r>
              <a:rPr lang="en-GB" spc="10" dirty="0">
                <a:latin typeface="Calibri"/>
                <a:cs typeface="Calibri"/>
              </a:rPr>
              <a:t>rugby </a:t>
            </a:r>
            <a:r>
              <a:rPr lang="en-GB" spc="-10" dirty="0">
                <a:latin typeface="Calibri"/>
                <a:cs typeface="Calibri"/>
              </a:rPr>
              <a:t>c</a:t>
            </a:r>
            <a:r>
              <a:rPr spc="-10" dirty="0" err="1">
                <a:latin typeface="Calibri"/>
                <a:cs typeface="Calibri"/>
              </a:rPr>
              <a:t>lub</a:t>
            </a:r>
            <a:r>
              <a:rPr lang="en-GB" spc="-10" dirty="0">
                <a:latin typeface="Calibri"/>
                <a:cs typeface="Calibri"/>
              </a:rPr>
              <a:t>,</a:t>
            </a:r>
            <a:r>
              <a:rPr spc="10" dirty="0">
                <a:latin typeface="Calibri"/>
                <a:cs typeface="Calibri"/>
              </a:rPr>
              <a:t> </a:t>
            </a:r>
            <a:r>
              <a:rPr lang="en-GB" spc="10" dirty="0">
                <a:latin typeface="Calibri"/>
                <a:cs typeface="Calibri"/>
              </a:rPr>
              <a:t>maintenance of our </a:t>
            </a:r>
            <a:r>
              <a:rPr spc="-15" dirty="0">
                <a:latin typeface="Calibri"/>
                <a:cs typeface="Calibri"/>
              </a:rPr>
              <a:t>status</a:t>
            </a:r>
            <a:endParaRPr dirty="0">
              <a:latin typeface="Calibri"/>
              <a:cs typeface="Calibri"/>
            </a:endParaRPr>
          </a:p>
          <a:p>
            <a:pPr marL="614045" lvl="1" indent="-201295">
              <a:lnSpc>
                <a:spcPct val="100000"/>
              </a:lnSpc>
              <a:spcBef>
                <a:spcPts val="200"/>
              </a:spcBef>
              <a:buFont typeface="Arial"/>
              <a:buChar char="•"/>
              <a:tabLst>
                <a:tab pos="614680" algn="l"/>
              </a:tabLst>
            </a:pPr>
            <a:r>
              <a:rPr spc="5" dirty="0">
                <a:latin typeface="Calibri"/>
                <a:cs typeface="Calibri"/>
              </a:rPr>
              <a:t>Core</a:t>
            </a:r>
            <a:r>
              <a:rPr spc="-5" dirty="0">
                <a:latin typeface="Calibri"/>
                <a:cs typeface="Calibri"/>
              </a:rPr>
              <a:t> </a:t>
            </a:r>
            <a:r>
              <a:rPr spc="10" dirty="0">
                <a:latin typeface="Calibri"/>
                <a:cs typeface="Calibri"/>
              </a:rPr>
              <a:t>rugby</a:t>
            </a:r>
            <a:r>
              <a:rPr spc="-10" dirty="0">
                <a:latin typeface="Calibri"/>
                <a:cs typeface="Calibri"/>
              </a:rPr>
              <a:t> </a:t>
            </a:r>
            <a:r>
              <a:rPr spc="10" dirty="0">
                <a:latin typeface="Calibri"/>
                <a:cs typeface="Calibri"/>
              </a:rPr>
              <a:t>community</a:t>
            </a:r>
            <a:r>
              <a:rPr spc="-30" dirty="0">
                <a:latin typeface="Calibri"/>
                <a:cs typeface="Calibri"/>
              </a:rPr>
              <a:t> </a:t>
            </a:r>
            <a:r>
              <a:rPr spc="10" dirty="0">
                <a:latin typeface="Calibri"/>
                <a:cs typeface="Calibri"/>
              </a:rPr>
              <a:t>activities</a:t>
            </a:r>
            <a:endParaRPr dirty="0">
              <a:latin typeface="Calibri"/>
              <a:cs typeface="Calibri"/>
            </a:endParaRPr>
          </a:p>
          <a:p>
            <a:pPr marL="614045" lvl="1" indent="-201295">
              <a:lnSpc>
                <a:spcPct val="100000"/>
              </a:lnSpc>
              <a:spcBef>
                <a:spcPts val="240"/>
              </a:spcBef>
              <a:buFont typeface="Arial"/>
              <a:buChar char="•"/>
              <a:tabLst>
                <a:tab pos="614680" algn="l"/>
              </a:tabLst>
            </a:pPr>
            <a:r>
              <a:rPr spc="10" dirty="0">
                <a:uFill>
                  <a:solidFill>
                    <a:srgbClr val="000000"/>
                  </a:solidFill>
                </a:uFill>
                <a:latin typeface="Calibri"/>
                <a:cs typeface="Calibri"/>
              </a:rPr>
              <a:t>Low</a:t>
            </a:r>
            <a:r>
              <a:rPr spc="5" dirty="0">
                <a:uFill>
                  <a:solidFill>
                    <a:srgbClr val="000000"/>
                  </a:solidFill>
                </a:uFill>
                <a:latin typeface="Calibri"/>
                <a:cs typeface="Calibri"/>
              </a:rPr>
              <a:t> </a:t>
            </a:r>
            <a:r>
              <a:rPr spc="10" dirty="0">
                <a:uFill>
                  <a:solidFill>
                    <a:srgbClr val="000000"/>
                  </a:solidFill>
                </a:uFill>
                <a:latin typeface="Calibri"/>
                <a:cs typeface="Calibri"/>
              </a:rPr>
              <a:t>risk</a:t>
            </a:r>
            <a:r>
              <a:rPr spc="10" dirty="0">
                <a:latin typeface="Calibri"/>
                <a:cs typeface="Calibri"/>
              </a:rPr>
              <a:t> </a:t>
            </a:r>
            <a:r>
              <a:rPr lang="en-GB" spc="10" dirty="0">
                <a:latin typeface="Calibri"/>
                <a:cs typeface="Calibri"/>
              </a:rPr>
              <a:t>goals in</a:t>
            </a:r>
            <a:r>
              <a:rPr spc="-5" dirty="0">
                <a:latin typeface="Calibri"/>
                <a:cs typeface="Calibri"/>
              </a:rPr>
              <a:t> </a:t>
            </a:r>
            <a:r>
              <a:rPr spc="10" dirty="0">
                <a:latin typeface="Calibri"/>
                <a:cs typeface="Calibri"/>
              </a:rPr>
              <a:t>rugby</a:t>
            </a:r>
            <a:r>
              <a:rPr spc="-25" dirty="0">
                <a:latin typeface="Calibri"/>
                <a:cs typeface="Calibri"/>
              </a:rPr>
              <a:t> </a:t>
            </a:r>
            <a:r>
              <a:rPr spc="15" dirty="0">
                <a:latin typeface="Calibri"/>
                <a:cs typeface="Calibri"/>
              </a:rPr>
              <a:t>and</a:t>
            </a:r>
            <a:r>
              <a:rPr spc="-15" dirty="0">
                <a:latin typeface="Calibri"/>
                <a:cs typeface="Calibri"/>
              </a:rPr>
              <a:t> </a:t>
            </a:r>
            <a:r>
              <a:rPr lang="en-GB" spc="-15" dirty="0">
                <a:latin typeface="Calibri"/>
                <a:cs typeface="Calibri"/>
              </a:rPr>
              <a:t>development</a:t>
            </a:r>
            <a:endParaRPr dirty="0">
              <a:latin typeface="Calibri"/>
              <a:cs typeface="Calibri"/>
            </a:endParaRPr>
          </a:p>
          <a:p>
            <a:pPr marL="614045" lvl="1" indent="-201295">
              <a:lnSpc>
                <a:spcPct val="100000"/>
              </a:lnSpc>
              <a:spcBef>
                <a:spcPts val="240"/>
              </a:spcBef>
              <a:buFont typeface="Arial"/>
              <a:buChar char="•"/>
              <a:tabLst>
                <a:tab pos="614680" algn="l"/>
              </a:tabLst>
            </a:pPr>
            <a:r>
              <a:rPr spc="5" dirty="0" err="1">
                <a:uFill>
                  <a:solidFill>
                    <a:srgbClr val="000000"/>
                  </a:solidFill>
                </a:uFill>
                <a:latin typeface="Calibri"/>
                <a:cs typeface="Calibri"/>
              </a:rPr>
              <a:t>Recognised</a:t>
            </a:r>
            <a:r>
              <a:rPr spc="-10" dirty="0">
                <a:latin typeface="Calibri"/>
                <a:cs typeface="Calibri"/>
              </a:rPr>
              <a:t> </a:t>
            </a:r>
            <a:r>
              <a:rPr lang="en-GB" spc="-10" dirty="0">
                <a:latin typeface="Calibri"/>
                <a:cs typeface="Calibri"/>
              </a:rPr>
              <a:t>and compliant to</a:t>
            </a:r>
            <a:r>
              <a:rPr spc="-15" dirty="0">
                <a:latin typeface="Calibri"/>
                <a:cs typeface="Calibri"/>
              </a:rPr>
              <a:t> </a:t>
            </a:r>
            <a:r>
              <a:rPr spc="10" dirty="0">
                <a:latin typeface="Calibri"/>
                <a:cs typeface="Calibri"/>
              </a:rPr>
              <a:t>the</a:t>
            </a:r>
            <a:r>
              <a:rPr spc="-5" dirty="0">
                <a:latin typeface="Calibri"/>
                <a:cs typeface="Calibri"/>
              </a:rPr>
              <a:t> </a:t>
            </a:r>
            <a:r>
              <a:rPr spc="10" dirty="0">
                <a:latin typeface="Calibri"/>
                <a:cs typeface="Calibri"/>
              </a:rPr>
              <a:t>RFU</a:t>
            </a:r>
            <a:r>
              <a:rPr spc="25" dirty="0">
                <a:latin typeface="Calibri"/>
                <a:cs typeface="Calibri"/>
              </a:rPr>
              <a:t> </a:t>
            </a:r>
            <a:r>
              <a:rPr spc="10" dirty="0">
                <a:latin typeface="Calibri"/>
                <a:cs typeface="Calibri"/>
              </a:rPr>
              <a:t>and</a:t>
            </a:r>
            <a:r>
              <a:rPr spc="-20" dirty="0">
                <a:latin typeface="Calibri"/>
                <a:cs typeface="Calibri"/>
              </a:rPr>
              <a:t> </a:t>
            </a:r>
            <a:r>
              <a:rPr spc="15" dirty="0">
                <a:latin typeface="Calibri"/>
                <a:cs typeface="Calibri"/>
              </a:rPr>
              <a:t>HMRC</a:t>
            </a:r>
            <a:endParaRPr dirty="0">
              <a:latin typeface="Calibri"/>
              <a:cs typeface="Calibri"/>
            </a:endParaRPr>
          </a:p>
          <a:p>
            <a:pPr marL="297815" indent="-285750">
              <a:lnSpc>
                <a:spcPct val="100000"/>
              </a:lnSpc>
              <a:spcBef>
                <a:spcPts val="625"/>
              </a:spcBef>
              <a:buFont typeface="Wingdings" panose="05000000000000000000" pitchFamily="2" charset="2"/>
              <a:buChar char="q"/>
              <a:tabLst>
                <a:tab pos="213995" algn="l"/>
              </a:tabLst>
            </a:pPr>
            <a:r>
              <a:rPr spc="-5" dirty="0">
                <a:latin typeface="Calibri"/>
                <a:cs typeface="Calibri"/>
              </a:rPr>
              <a:t>Ensuring</a:t>
            </a:r>
            <a:r>
              <a:rPr spc="25" dirty="0">
                <a:latin typeface="Calibri"/>
                <a:cs typeface="Calibri"/>
              </a:rPr>
              <a:t> </a:t>
            </a:r>
            <a:r>
              <a:rPr spc="-5" dirty="0">
                <a:latin typeface="Calibri"/>
                <a:cs typeface="Calibri"/>
              </a:rPr>
              <a:t>long</a:t>
            </a:r>
            <a:r>
              <a:rPr spc="-10" dirty="0">
                <a:latin typeface="Calibri"/>
                <a:cs typeface="Calibri"/>
              </a:rPr>
              <a:t> </a:t>
            </a:r>
            <a:r>
              <a:rPr spc="-5" dirty="0">
                <a:latin typeface="Calibri"/>
                <a:cs typeface="Calibri"/>
              </a:rPr>
              <a:t>term</a:t>
            </a:r>
            <a:r>
              <a:rPr spc="-15" dirty="0">
                <a:latin typeface="Calibri"/>
                <a:cs typeface="Calibri"/>
              </a:rPr>
              <a:t> </a:t>
            </a:r>
            <a:r>
              <a:rPr spc="-10" dirty="0">
                <a:latin typeface="Calibri"/>
                <a:cs typeface="Calibri"/>
              </a:rPr>
              <a:t>sustainability</a:t>
            </a:r>
            <a:r>
              <a:rPr spc="5" dirty="0">
                <a:latin typeface="Calibri"/>
                <a:cs typeface="Calibri"/>
              </a:rPr>
              <a:t> </a:t>
            </a:r>
            <a:r>
              <a:rPr dirty="0">
                <a:latin typeface="Calibri"/>
                <a:cs typeface="Calibri"/>
              </a:rPr>
              <a:t>of</a:t>
            </a:r>
            <a:r>
              <a:rPr spc="15" dirty="0">
                <a:latin typeface="Calibri"/>
                <a:cs typeface="Calibri"/>
              </a:rPr>
              <a:t> </a:t>
            </a:r>
            <a:r>
              <a:rPr spc="-5" dirty="0">
                <a:latin typeface="Calibri"/>
                <a:cs typeface="Calibri"/>
              </a:rPr>
              <a:t>the clubhouse</a:t>
            </a:r>
            <a:r>
              <a:rPr spc="30" dirty="0">
                <a:latin typeface="Calibri"/>
                <a:cs typeface="Calibri"/>
              </a:rPr>
              <a:t> </a:t>
            </a:r>
            <a:r>
              <a:rPr spc="-5" dirty="0">
                <a:latin typeface="Calibri"/>
                <a:cs typeface="Calibri"/>
              </a:rPr>
              <a:t>and</a:t>
            </a:r>
            <a:r>
              <a:rPr spc="20" dirty="0">
                <a:latin typeface="Calibri"/>
                <a:cs typeface="Calibri"/>
              </a:rPr>
              <a:t> </a:t>
            </a:r>
            <a:r>
              <a:rPr spc="-10" dirty="0">
                <a:latin typeface="Calibri"/>
                <a:cs typeface="Calibri"/>
              </a:rPr>
              <a:t>pitches</a:t>
            </a:r>
            <a:endParaRPr dirty="0">
              <a:latin typeface="Calibri"/>
              <a:cs typeface="Calibri"/>
            </a:endParaRPr>
          </a:p>
          <a:p>
            <a:pPr marL="614045" lvl="1" indent="-201295">
              <a:lnSpc>
                <a:spcPct val="100000"/>
              </a:lnSpc>
              <a:spcBef>
                <a:spcPts val="250"/>
              </a:spcBef>
              <a:buFont typeface="Arial"/>
              <a:buChar char="•"/>
              <a:tabLst>
                <a:tab pos="614680" algn="l"/>
              </a:tabLst>
            </a:pPr>
            <a:r>
              <a:rPr lang="en-GB" spc="10" dirty="0">
                <a:latin typeface="Calibri"/>
                <a:cs typeface="Calibri"/>
              </a:rPr>
              <a:t>A</a:t>
            </a:r>
            <a:r>
              <a:rPr spc="5" dirty="0" err="1">
                <a:latin typeface="Calibri"/>
                <a:cs typeface="Calibri"/>
              </a:rPr>
              <a:t>llocate</a:t>
            </a:r>
            <a:r>
              <a:rPr spc="-15" dirty="0">
                <a:latin typeface="Calibri"/>
                <a:cs typeface="Calibri"/>
              </a:rPr>
              <a:t> </a:t>
            </a:r>
            <a:r>
              <a:rPr spc="15" dirty="0">
                <a:solidFill>
                  <a:srgbClr val="FF0000"/>
                </a:solidFill>
                <a:latin typeface="Calibri"/>
                <a:cs typeface="Calibri"/>
              </a:rPr>
              <a:t>£</a:t>
            </a:r>
            <a:r>
              <a:rPr lang="en-GB" spc="15" dirty="0">
                <a:solidFill>
                  <a:srgbClr val="FF0000"/>
                </a:solidFill>
                <a:latin typeface="Calibri"/>
                <a:cs typeface="Calibri"/>
              </a:rPr>
              <a:t>1.5</a:t>
            </a:r>
            <a:r>
              <a:rPr spc="15" dirty="0">
                <a:solidFill>
                  <a:srgbClr val="FF0000"/>
                </a:solidFill>
                <a:latin typeface="Calibri"/>
                <a:cs typeface="Calibri"/>
              </a:rPr>
              <a:t>k</a:t>
            </a:r>
            <a:r>
              <a:rPr spc="-10" dirty="0">
                <a:solidFill>
                  <a:srgbClr val="FF0000"/>
                </a:solidFill>
                <a:latin typeface="Calibri"/>
                <a:cs typeface="Calibri"/>
              </a:rPr>
              <a:t> </a:t>
            </a:r>
            <a:r>
              <a:rPr spc="5" dirty="0">
                <a:latin typeface="Calibri"/>
                <a:cs typeface="Calibri"/>
              </a:rPr>
              <a:t>per</a:t>
            </a:r>
            <a:r>
              <a:rPr dirty="0">
                <a:latin typeface="Calibri"/>
                <a:cs typeface="Calibri"/>
              </a:rPr>
              <a:t> </a:t>
            </a:r>
            <a:r>
              <a:rPr spc="15" dirty="0">
                <a:latin typeface="Calibri"/>
                <a:cs typeface="Calibri"/>
              </a:rPr>
              <a:t>annum</a:t>
            </a:r>
            <a:r>
              <a:rPr spc="-20" dirty="0">
                <a:latin typeface="Calibri"/>
                <a:cs typeface="Calibri"/>
              </a:rPr>
              <a:t> </a:t>
            </a:r>
            <a:r>
              <a:rPr lang="en-GB" spc="-20" dirty="0">
                <a:latin typeface="Calibri"/>
                <a:cs typeface="Calibri"/>
              </a:rPr>
              <a:t>(year 2-5) </a:t>
            </a:r>
            <a:r>
              <a:rPr spc="-5" dirty="0">
                <a:latin typeface="Calibri"/>
                <a:cs typeface="Calibri"/>
              </a:rPr>
              <a:t>to</a:t>
            </a:r>
            <a:r>
              <a:rPr spc="5" dirty="0">
                <a:latin typeface="Calibri"/>
                <a:cs typeface="Calibri"/>
              </a:rPr>
              <a:t> </a:t>
            </a:r>
            <a:r>
              <a:rPr spc="15" dirty="0">
                <a:latin typeface="Calibri"/>
                <a:cs typeface="Calibri"/>
              </a:rPr>
              <a:t>the</a:t>
            </a:r>
            <a:r>
              <a:rPr spc="5" dirty="0">
                <a:latin typeface="Calibri"/>
                <a:cs typeface="Calibri"/>
              </a:rPr>
              <a:t> </a:t>
            </a:r>
            <a:r>
              <a:rPr lang="en-GB" spc="5" dirty="0">
                <a:latin typeface="Calibri"/>
                <a:cs typeface="Calibri"/>
              </a:rPr>
              <a:t>club maintenance </a:t>
            </a:r>
            <a:r>
              <a:rPr spc="5" dirty="0">
                <a:latin typeface="Calibri"/>
                <a:cs typeface="Calibri"/>
              </a:rPr>
              <a:t>capital</a:t>
            </a:r>
            <a:r>
              <a:rPr spc="-40" dirty="0">
                <a:latin typeface="Calibri"/>
                <a:cs typeface="Calibri"/>
              </a:rPr>
              <a:t> </a:t>
            </a:r>
            <a:r>
              <a:rPr spc="5" dirty="0">
                <a:latin typeface="Calibri"/>
                <a:cs typeface="Calibri"/>
              </a:rPr>
              <a:t>expenditure</a:t>
            </a:r>
            <a:endParaRPr lang="en-GB" spc="5" dirty="0">
              <a:latin typeface="Calibri"/>
              <a:cs typeface="Calibri"/>
            </a:endParaRPr>
          </a:p>
          <a:p>
            <a:pPr marL="614045" lvl="1" indent="-201295">
              <a:lnSpc>
                <a:spcPct val="100000"/>
              </a:lnSpc>
              <a:spcBef>
                <a:spcPts val="250"/>
              </a:spcBef>
              <a:buFont typeface="Arial"/>
              <a:buChar char="•"/>
              <a:tabLst>
                <a:tab pos="614680" algn="l"/>
              </a:tabLst>
            </a:pPr>
            <a:r>
              <a:rPr lang="en-GB" spc="5" dirty="0">
                <a:latin typeface="Calibri"/>
                <a:cs typeface="Calibri"/>
              </a:rPr>
              <a:t>Allocate </a:t>
            </a:r>
            <a:r>
              <a:rPr lang="en-GB" spc="5" dirty="0">
                <a:solidFill>
                  <a:srgbClr val="FF0000"/>
                </a:solidFill>
                <a:latin typeface="Calibri"/>
                <a:cs typeface="Calibri"/>
              </a:rPr>
              <a:t>£1k </a:t>
            </a:r>
            <a:r>
              <a:rPr lang="en-GB" spc="5" dirty="0">
                <a:latin typeface="Calibri"/>
                <a:cs typeface="Calibri"/>
              </a:rPr>
              <a:t>per annum to the tractor amortisation and maintenance</a:t>
            </a:r>
          </a:p>
          <a:p>
            <a:pPr marL="614045" lvl="1" indent="-201295">
              <a:lnSpc>
                <a:spcPct val="100000"/>
              </a:lnSpc>
              <a:spcBef>
                <a:spcPts val="250"/>
              </a:spcBef>
              <a:buFont typeface="Arial"/>
              <a:buChar char="•"/>
              <a:tabLst>
                <a:tab pos="614680" algn="l"/>
              </a:tabLst>
            </a:pPr>
            <a:r>
              <a:rPr lang="en-GB" spc="5" dirty="0">
                <a:latin typeface="Calibri"/>
                <a:cs typeface="Calibri"/>
              </a:rPr>
              <a:t>Allocate </a:t>
            </a:r>
            <a:r>
              <a:rPr lang="en-GB" spc="5" dirty="0">
                <a:solidFill>
                  <a:srgbClr val="FF0000"/>
                </a:solidFill>
                <a:latin typeface="Calibri"/>
                <a:cs typeface="Calibri"/>
              </a:rPr>
              <a:t>£4k </a:t>
            </a:r>
            <a:r>
              <a:rPr lang="en-GB" spc="5" dirty="0">
                <a:latin typeface="Calibri"/>
                <a:cs typeface="Calibri"/>
              </a:rPr>
              <a:t>per annum (year 3-5) on pitch refurbishment, chemicals and aeriation.</a:t>
            </a:r>
          </a:p>
          <a:p>
            <a:pPr marL="241300" indent="-285750">
              <a:spcBef>
                <a:spcPts val="250"/>
              </a:spcBef>
              <a:buFont typeface="Wingdings" panose="05000000000000000000" pitchFamily="2" charset="2"/>
              <a:buChar char="q"/>
              <a:tabLst>
                <a:tab pos="614680" algn="l"/>
              </a:tabLst>
            </a:pPr>
            <a:r>
              <a:rPr lang="en-GB" spc="5" dirty="0">
                <a:latin typeface="Calibri"/>
                <a:cs typeface="Calibri"/>
              </a:rPr>
              <a:t>Bar Income to generate budget for all sustainability costs, then the surplus to supplement rugby activities and </a:t>
            </a:r>
            <a:r>
              <a:rPr lang="en-GB" spc="5" dirty="0">
                <a:cs typeface="Calibri"/>
              </a:rPr>
              <a:t>enhanced</a:t>
            </a:r>
            <a:r>
              <a:rPr lang="en-GB" spc="5" dirty="0">
                <a:latin typeface="Calibri"/>
                <a:cs typeface="Calibri"/>
              </a:rPr>
              <a:t> membership experience.</a:t>
            </a:r>
          </a:p>
          <a:p>
            <a:pPr marL="241300" indent="-285750">
              <a:spcBef>
                <a:spcPts val="250"/>
              </a:spcBef>
              <a:buFont typeface="Wingdings" panose="05000000000000000000" pitchFamily="2" charset="2"/>
              <a:buChar char="q"/>
              <a:tabLst>
                <a:tab pos="614680" algn="l"/>
              </a:tabLst>
            </a:pPr>
            <a:r>
              <a:rPr lang="en-GB" spc="5" dirty="0">
                <a:latin typeface="Calibri"/>
                <a:cs typeface="Calibri"/>
              </a:rPr>
              <a:t>Sponsorship to generate budget for all rugby activities and enhanced membership experience.</a:t>
            </a:r>
            <a:endParaRPr dirty="0">
              <a:latin typeface="Calibri"/>
              <a:cs typeface="Calibri"/>
            </a:endParaRPr>
          </a:p>
        </p:txBody>
      </p:sp>
      <p:sp>
        <p:nvSpPr>
          <p:cNvPr id="4" name="object 4"/>
          <p:cNvSpPr txBox="1"/>
          <p:nvPr/>
        </p:nvSpPr>
        <p:spPr>
          <a:xfrm>
            <a:off x="827531" y="5526023"/>
            <a:ext cx="9474835" cy="787395"/>
          </a:xfrm>
          <a:prstGeom prst="rect">
            <a:avLst/>
          </a:prstGeom>
          <a:solidFill>
            <a:srgbClr val="FFD866"/>
          </a:solidFill>
          <a:ln w="10667">
            <a:solidFill>
              <a:srgbClr val="2F528E"/>
            </a:solidFill>
          </a:ln>
        </p:spPr>
        <p:txBody>
          <a:bodyPr vert="horz" wrap="square" lIns="0" tIns="139700" rIns="0" bIns="0" rtlCol="0">
            <a:spAutoFit/>
          </a:bodyPr>
          <a:lstStyle/>
          <a:p>
            <a:pPr marL="3364865" marR="191770" indent="-3171825">
              <a:lnSpc>
                <a:spcPct val="100499"/>
              </a:lnSpc>
              <a:spcBef>
                <a:spcPts val="1100"/>
              </a:spcBef>
            </a:pPr>
            <a:r>
              <a:rPr sz="2100" i="1" spc="-10">
                <a:solidFill>
                  <a:schemeClr val="tx2">
                    <a:lumMod val="75000"/>
                  </a:schemeClr>
                </a:solidFill>
                <a:uFill>
                  <a:solidFill>
                    <a:srgbClr val="FF0000"/>
                  </a:solidFill>
                </a:uFill>
                <a:latin typeface="Calibri"/>
                <a:cs typeface="Calibri"/>
              </a:rPr>
              <a:t>Every</a:t>
            </a:r>
            <a:r>
              <a:rPr sz="2100" i="1" spc="10">
                <a:solidFill>
                  <a:schemeClr val="tx2">
                    <a:lumMod val="75000"/>
                  </a:schemeClr>
                </a:solidFill>
                <a:latin typeface="Calibri"/>
                <a:cs typeface="Calibri"/>
              </a:rPr>
              <a:t> </a:t>
            </a:r>
            <a:r>
              <a:rPr sz="2100" i="1" spc="-5">
                <a:solidFill>
                  <a:schemeClr val="tx2">
                    <a:lumMod val="75000"/>
                  </a:schemeClr>
                </a:solidFill>
                <a:latin typeface="Calibri"/>
                <a:cs typeface="Calibri"/>
              </a:rPr>
              <a:t>single</a:t>
            </a:r>
            <a:r>
              <a:rPr sz="2100" i="1" spc="35">
                <a:solidFill>
                  <a:schemeClr val="tx2">
                    <a:lumMod val="75000"/>
                  </a:schemeClr>
                </a:solidFill>
                <a:latin typeface="Calibri"/>
                <a:cs typeface="Calibri"/>
              </a:rPr>
              <a:t> </a:t>
            </a:r>
            <a:r>
              <a:rPr sz="2100" i="1">
                <a:solidFill>
                  <a:schemeClr val="tx2">
                    <a:lumMod val="75000"/>
                  </a:schemeClr>
                </a:solidFill>
                <a:latin typeface="Calibri"/>
                <a:cs typeface="Calibri"/>
              </a:rPr>
              <a:t>pound</a:t>
            </a:r>
            <a:r>
              <a:rPr sz="2100" i="1" spc="25">
                <a:solidFill>
                  <a:schemeClr val="tx2">
                    <a:lumMod val="75000"/>
                  </a:schemeClr>
                </a:solidFill>
                <a:latin typeface="Calibri"/>
                <a:cs typeface="Calibri"/>
              </a:rPr>
              <a:t> </a:t>
            </a:r>
            <a:r>
              <a:rPr sz="2100" i="1" spc="-5">
                <a:solidFill>
                  <a:schemeClr val="tx2">
                    <a:lumMod val="75000"/>
                  </a:schemeClr>
                </a:solidFill>
                <a:latin typeface="Calibri"/>
                <a:cs typeface="Calibri"/>
              </a:rPr>
              <a:t>of</a:t>
            </a:r>
            <a:r>
              <a:rPr sz="2100" i="1" spc="20">
                <a:solidFill>
                  <a:schemeClr val="tx2">
                    <a:lumMod val="75000"/>
                  </a:schemeClr>
                </a:solidFill>
                <a:latin typeface="Calibri"/>
                <a:cs typeface="Calibri"/>
              </a:rPr>
              <a:t> </a:t>
            </a:r>
            <a:r>
              <a:rPr sz="2100" i="1" spc="-5">
                <a:solidFill>
                  <a:schemeClr val="tx2">
                    <a:lumMod val="75000"/>
                  </a:schemeClr>
                </a:solidFill>
                <a:latin typeface="Calibri"/>
                <a:cs typeface="Calibri"/>
              </a:rPr>
              <a:t>profit</a:t>
            </a:r>
            <a:r>
              <a:rPr sz="2100" i="1" spc="20">
                <a:solidFill>
                  <a:schemeClr val="tx2">
                    <a:lumMod val="75000"/>
                  </a:schemeClr>
                </a:solidFill>
                <a:latin typeface="Calibri"/>
                <a:cs typeface="Calibri"/>
              </a:rPr>
              <a:t> </a:t>
            </a:r>
            <a:r>
              <a:rPr sz="2100" i="1" spc="-5">
                <a:solidFill>
                  <a:schemeClr val="tx2">
                    <a:lumMod val="75000"/>
                  </a:schemeClr>
                </a:solidFill>
                <a:latin typeface="Calibri"/>
                <a:cs typeface="Calibri"/>
              </a:rPr>
              <a:t>generated</a:t>
            </a:r>
            <a:r>
              <a:rPr sz="2100" i="1" spc="25">
                <a:solidFill>
                  <a:schemeClr val="tx2">
                    <a:lumMod val="75000"/>
                  </a:schemeClr>
                </a:solidFill>
                <a:latin typeface="Calibri"/>
                <a:cs typeface="Calibri"/>
              </a:rPr>
              <a:t> </a:t>
            </a:r>
            <a:r>
              <a:rPr sz="2100" i="1" spc="-5">
                <a:solidFill>
                  <a:schemeClr val="tx2">
                    <a:lumMod val="75000"/>
                  </a:schemeClr>
                </a:solidFill>
                <a:latin typeface="Calibri"/>
                <a:cs typeface="Calibri"/>
              </a:rPr>
              <a:t>will</a:t>
            </a:r>
            <a:r>
              <a:rPr sz="2100" i="1" spc="10">
                <a:solidFill>
                  <a:schemeClr val="tx2">
                    <a:lumMod val="75000"/>
                  </a:schemeClr>
                </a:solidFill>
                <a:latin typeface="Calibri"/>
                <a:cs typeface="Calibri"/>
              </a:rPr>
              <a:t> </a:t>
            </a:r>
            <a:r>
              <a:rPr sz="2100" i="1" spc="-10">
                <a:solidFill>
                  <a:schemeClr val="tx2">
                    <a:lumMod val="75000"/>
                  </a:schemeClr>
                </a:solidFill>
                <a:latin typeface="Calibri"/>
                <a:cs typeface="Calibri"/>
              </a:rPr>
              <a:t>continue</a:t>
            </a:r>
            <a:r>
              <a:rPr sz="2100" i="1" spc="15">
                <a:solidFill>
                  <a:schemeClr val="tx2">
                    <a:lumMod val="75000"/>
                  </a:schemeClr>
                </a:solidFill>
                <a:latin typeface="Calibri"/>
                <a:cs typeface="Calibri"/>
              </a:rPr>
              <a:t> </a:t>
            </a:r>
            <a:r>
              <a:rPr sz="2100" i="1" spc="-10">
                <a:solidFill>
                  <a:schemeClr val="tx2">
                    <a:lumMod val="75000"/>
                  </a:schemeClr>
                </a:solidFill>
                <a:latin typeface="Calibri"/>
                <a:cs typeface="Calibri"/>
              </a:rPr>
              <a:t>to</a:t>
            </a:r>
            <a:r>
              <a:rPr sz="2100" i="1" spc="-15">
                <a:solidFill>
                  <a:schemeClr val="tx2">
                    <a:lumMod val="75000"/>
                  </a:schemeClr>
                </a:solidFill>
                <a:latin typeface="Calibri"/>
                <a:cs typeface="Calibri"/>
              </a:rPr>
              <a:t> </a:t>
            </a:r>
            <a:r>
              <a:rPr sz="2100" i="1" spc="5">
                <a:solidFill>
                  <a:schemeClr val="tx2">
                    <a:lumMod val="75000"/>
                  </a:schemeClr>
                </a:solidFill>
                <a:latin typeface="Calibri"/>
                <a:cs typeface="Calibri"/>
              </a:rPr>
              <a:t>be</a:t>
            </a:r>
            <a:r>
              <a:rPr sz="2100" i="1" spc="15">
                <a:solidFill>
                  <a:schemeClr val="tx2">
                    <a:lumMod val="75000"/>
                  </a:schemeClr>
                </a:solidFill>
                <a:latin typeface="Calibri"/>
                <a:cs typeface="Calibri"/>
              </a:rPr>
              <a:t> </a:t>
            </a:r>
            <a:r>
              <a:rPr sz="2100" i="1" spc="-15">
                <a:solidFill>
                  <a:schemeClr val="tx2">
                    <a:lumMod val="75000"/>
                  </a:schemeClr>
                </a:solidFill>
                <a:latin typeface="Calibri"/>
                <a:cs typeface="Calibri"/>
              </a:rPr>
              <a:t>invested</a:t>
            </a:r>
            <a:r>
              <a:rPr sz="2100" i="1" spc="25">
                <a:solidFill>
                  <a:schemeClr val="tx2">
                    <a:lumMod val="75000"/>
                  </a:schemeClr>
                </a:solidFill>
                <a:latin typeface="Calibri"/>
                <a:cs typeface="Calibri"/>
              </a:rPr>
              <a:t> </a:t>
            </a:r>
            <a:r>
              <a:rPr sz="2100" i="1" spc="-10">
                <a:solidFill>
                  <a:schemeClr val="tx2">
                    <a:lumMod val="75000"/>
                  </a:schemeClr>
                </a:solidFill>
                <a:latin typeface="Calibri"/>
                <a:cs typeface="Calibri"/>
              </a:rPr>
              <a:t>straight</a:t>
            </a:r>
            <a:r>
              <a:rPr sz="2100" i="1">
                <a:solidFill>
                  <a:schemeClr val="tx2">
                    <a:lumMod val="75000"/>
                  </a:schemeClr>
                </a:solidFill>
                <a:latin typeface="Calibri"/>
                <a:cs typeface="Calibri"/>
              </a:rPr>
              <a:t> back </a:t>
            </a:r>
            <a:r>
              <a:rPr sz="2100" i="1" spc="-15">
                <a:solidFill>
                  <a:schemeClr val="tx2">
                    <a:lumMod val="75000"/>
                  </a:schemeClr>
                </a:solidFill>
                <a:latin typeface="Calibri"/>
                <a:cs typeface="Calibri"/>
              </a:rPr>
              <a:t>into </a:t>
            </a:r>
            <a:r>
              <a:rPr sz="2100" i="1" spc="-459">
                <a:solidFill>
                  <a:schemeClr val="tx2">
                    <a:lumMod val="75000"/>
                  </a:schemeClr>
                </a:solidFill>
                <a:latin typeface="Calibri"/>
                <a:cs typeface="Calibri"/>
              </a:rPr>
              <a:t> </a:t>
            </a:r>
            <a:r>
              <a:rPr sz="2100" i="1">
                <a:solidFill>
                  <a:schemeClr val="tx2">
                    <a:lumMod val="75000"/>
                  </a:schemeClr>
                </a:solidFill>
                <a:latin typeface="Calibri"/>
                <a:cs typeface="Calibri"/>
              </a:rPr>
              <a:t>our</a:t>
            </a:r>
            <a:r>
              <a:rPr sz="2100" i="1" spc="-5">
                <a:solidFill>
                  <a:schemeClr val="tx2">
                    <a:lumMod val="75000"/>
                  </a:schemeClr>
                </a:solidFill>
                <a:latin typeface="Calibri"/>
                <a:cs typeface="Calibri"/>
              </a:rPr>
              <a:t> </a:t>
            </a:r>
            <a:r>
              <a:rPr sz="2100" i="1" spc="-20">
                <a:solidFill>
                  <a:schemeClr val="tx2">
                    <a:lumMod val="75000"/>
                  </a:schemeClr>
                </a:solidFill>
                <a:latin typeface="Calibri"/>
                <a:cs typeface="Calibri"/>
              </a:rPr>
              <a:t>club’s</a:t>
            </a:r>
            <a:r>
              <a:rPr sz="2100" i="1" spc="10">
                <a:solidFill>
                  <a:schemeClr val="tx2">
                    <a:lumMod val="75000"/>
                  </a:schemeClr>
                </a:solidFill>
                <a:latin typeface="Calibri"/>
                <a:cs typeface="Calibri"/>
              </a:rPr>
              <a:t> </a:t>
            </a:r>
            <a:r>
              <a:rPr sz="2100" i="1" spc="-5">
                <a:solidFill>
                  <a:schemeClr val="tx2">
                    <a:lumMod val="75000"/>
                  </a:schemeClr>
                </a:solidFill>
                <a:latin typeface="Calibri"/>
                <a:cs typeface="Calibri"/>
              </a:rPr>
              <a:t>rugby</a:t>
            </a:r>
            <a:r>
              <a:rPr sz="2100" i="1" spc="35">
                <a:solidFill>
                  <a:schemeClr val="tx2">
                    <a:lumMod val="75000"/>
                  </a:schemeClr>
                </a:solidFill>
                <a:latin typeface="Calibri"/>
                <a:cs typeface="Calibri"/>
              </a:rPr>
              <a:t> </a:t>
            </a:r>
            <a:r>
              <a:rPr sz="2100" i="1" spc="-5">
                <a:solidFill>
                  <a:schemeClr val="tx2">
                    <a:lumMod val="75000"/>
                  </a:schemeClr>
                </a:solidFill>
                <a:latin typeface="Calibri"/>
                <a:cs typeface="Calibri"/>
              </a:rPr>
              <a:t>activities</a:t>
            </a:r>
            <a:endParaRPr sz="2100" i="1">
              <a:solidFill>
                <a:schemeClr val="tx2">
                  <a:lumMod val="75000"/>
                </a:schemeClr>
              </a:solidFill>
              <a:latin typeface="Calibri"/>
              <a:cs typeface="Calibri"/>
            </a:endParaRPr>
          </a:p>
        </p:txBody>
      </p:sp>
      <p:sp>
        <p:nvSpPr>
          <p:cNvPr id="5" name="Slide Number Placeholder 4">
            <a:extLst>
              <a:ext uri="{FF2B5EF4-FFF2-40B4-BE49-F238E27FC236}">
                <a16:creationId xmlns:a16="http://schemas.microsoft.com/office/drawing/2014/main" id="{7EA314E4-BB63-44CC-ADBD-07EEC2ECD725}"/>
              </a:ext>
            </a:extLst>
          </p:cNvPr>
          <p:cNvSpPr>
            <a:spLocks noGrp="1"/>
          </p:cNvSpPr>
          <p:nvPr>
            <p:ph type="sldNum" sz="quarter" idx="7"/>
          </p:nvPr>
        </p:nvSpPr>
        <p:spPr/>
        <p:txBody>
          <a:bodyPr/>
          <a:lstStyle/>
          <a:p>
            <a:fld id="{B6F15528-21DE-4FAA-801E-634DDDAF4B2B}" type="slidenum">
              <a:rPr lang="en-GB" smtClean="0"/>
              <a:t>18</a:t>
            </a:fld>
            <a:endParaRPr lang="en-GB"/>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Tm="60000">
        <p159:morph option="byObject"/>
      </p:transition>
    </mc:Choice>
    <mc:Fallback xmlns="">
      <p:transition advTm="60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Diagram&#10;&#10;Description automatically generated">
            <a:extLst>
              <a:ext uri="{FF2B5EF4-FFF2-40B4-BE49-F238E27FC236}">
                <a16:creationId xmlns:a16="http://schemas.microsoft.com/office/drawing/2014/main" id="{1A8AF9B5-6A86-4E94-8DFC-6ECC8B02CE5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17500" y="1482971"/>
            <a:ext cx="3766567" cy="2998430"/>
          </a:xfrm>
          <a:prstGeom prst="rect">
            <a:avLst/>
          </a:prstGeom>
        </p:spPr>
      </p:pic>
      <p:sp>
        <p:nvSpPr>
          <p:cNvPr id="2" name="object 2"/>
          <p:cNvSpPr txBox="1">
            <a:spLocks noGrp="1"/>
          </p:cNvSpPr>
          <p:nvPr>
            <p:ph type="title"/>
          </p:nvPr>
        </p:nvSpPr>
        <p:spPr>
          <a:xfrm>
            <a:off x="2009347" y="405603"/>
            <a:ext cx="6974701" cy="566822"/>
          </a:xfrm>
          <a:prstGeom prst="rect">
            <a:avLst/>
          </a:prstGeom>
        </p:spPr>
        <p:txBody>
          <a:bodyPr vert="horz" wrap="square" lIns="0" tIns="12700" rIns="0" bIns="0" rtlCol="0">
            <a:spAutoFit/>
          </a:bodyPr>
          <a:lstStyle/>
          <a:p>
            <a:pPr marL="12700">
              <a:lnSpc>
                <a:spcPct val="100000"/>
              </a:lnSpc>
              <a:spcBef>
                <a:spcPts val="100"/>
              </a:spcBef>
            </a:pPr>
            <a:r>
              <a:rPr sz="3600" spc="-110">
                <a:solidFill>
                  <a:schemeClr val="tx2">
                    <a:lumMod val="75000"/>
                  </a:schemeClr>
                </a:solidFill>
              </a:rPr>
              <a:t>Improving</a:t>
            </a:r>
            <a:r>
              <a:rPr sz="3600" spc="-85">
                <a:solidFill>
                  <a:schemeClr val="tx2">
                    <a:lumMod val="75000"/>
                  </a:schemeClr>
                </a:solidFill>
              </a:rPr>
              <a:t> </a:t>
            </a:r>
            <a:r>
              <a:rPr lang="en-GB" sz="3600" spc="-85">
                <a:solidFill>
                  <a:schemeClr val="tx2">
                    <a:lumMod val="75000"/>
                  </a:schemeClr>
                </a:solidFill>
              </a:rPr>
              <a:t>Old Salts </a:t>
            </a:r>
            <a:r>
              <a:rPr sz="3600" spc="-100">
                <a:solidFill>
                  <a:schemeClr val="tx2">
                    <a:lumMod val="75000"/>
                  </a:schemeClr>
                </a:solidFill>
              </a:rPr>
              <a:t>communications</a:t>
            </a:r>
            <a:r>
              <a:rPr lang="en-GB" sz="3600" spc="-100">
                <a:solidFill>
                  <a:schemeClr val="tx2">
                    <a:lumMod val="75000"/>
                  </a:schemeClr>
                </a:solidFill>
              </a:rPr>
              <a:t> </a:t>
            </a:r>
            <a:endParaRPr sz="3600">
              <a:solidFill>
                <a:schemeClr val="tx2">
                  <a:lumMod val="75000"/>
                </a:schemeClr>
              </a:solidFill>
            </a:endParaRPr>
          </a:p>
        </p:txBody>
      </p:sp>
      <p:sp>
        <p:nvSpPr>
          <p:cNvPr id="3" name="object 3"/>
          <p:cNvSpPr txBox="1"/>
          <p:nvPr/>
        </p:nvSpPr>
        <p:spPr>
          <a:xfrm>
            <a:off x="3517900" y="1223107"/>
            <a:ext cx="6705600" cy="3198440"/>
          </a:xfrm>
          <a:prstGeom prst="rect">
            <a:avLst/>
          </a:prstGeom>
        </p:spPr>
        <p:txBody>
          <a:bodyPr vert="horz" wrap="square" lIns="0" tIns="43815" rIns="0" bIns="0" rtlCol="0">
            <a:spAutoFit/>
          </a:bodyPr>
          <a:lstStyle/>
          <a:p>
            <a:pPr marL="354965" marR="5080" indent="-342900">
              <a:lnSpc>
                <a:spcPct val="90200"/>
              </a:lnSpc>
              <a:spcBef>
                <a:spcPts val="345"/>
              </a:spcBef>
              <a:buFont typeface="Wingdings" panose="05000000000000000000" pitchFamily="2" charset="2"/>
              <a:buChar char="q"/>
              <a:tabLst>
                <a:tab pos="213995" algn="l"/>
              </a:tabLst>
            </a:pPr>
            <a:r>
              <a:rPr spc="-35" dirty="0">
                <a:latin typeface="Calibri"/>
                <a:cs typeface="Calibri"/>
              </a:rPr>
              <a:t>We</a:t>
            </a:r>
            <a:r>
              <a:rPr spc="-15" dirty="0">
                <a:latin typeface="Calibri"/>
                <a:cs typeface="Calibri"/>
              </a:rPr>
              <a:t> recognize</a:t>
            </a:r>
            <a:r>
              <a:rPr spc="30" dirty="0">
                <a:latin typeface="Calibri"/>
                <a:cs typeface="Calibri"/>
              </a:rPr>
              <a:t> </a:t>
            </a:r>
            <a:r>
              <a:rPr lang="en-GB" spc="30" dirty="0">
                <a:latin typeface="Calibri"/>
                <a:cs typeface="Calibri"/>
              </a:rPr>
              <a:t>that, </a:t>
            </a:r>
            <a:r>
              <a:rPr spc="-5" dirty="0">
                <a:latin typeface="Calibri"/>
                <a:cs typeface="Calibri"/>
              </a:rPr>
              <a:t>during</a:t>
            </a:r>
            <a:r>
              <a:rPr spc="5" dirty="0">
                <a:latin typeface="Calibri"/>
                <a:cs typeface="Calibri"/>
              </a:rPr>
              <a:t> </a:t>
            </a:r>
            <a:r>
              <a:rPr spc="-15" dirty="0">
                <a:latin typeface="Calibri"/>
                <a:cs typeface="Calibri"/>
              </a:rPr>
              <a:t>COVID</a:t>
            </a:r>
            <a:r>
              <a:rPr spc="-5" dirty="0">
                <a:latin typeface="Calibri"/>
                <a:cs typeface="Calibri"/>
              </a:rPr>
              <a:t> </a:t>
            </a:r>
            <a:r>
              <a:rPr spc="-15" dirty="0">
                <a:latin typeface="Calibri"/>
                <a:cs typeface="Calibri"/>
              </a:rPr>
              <a:t>lockdowns </a:t>
            </a:r>
            <a:r>
              <a:rPr lang="en-GB" spc="-15" dirty="0">
                <a:latin typeface="Calibri"/>
                <a:cs typeface="Calibri"/>
              </a:rPr>
              <a:t>and our exile, </a:t>
            </a:r>
            <a:r>
              <a:rPr spc="-5" dirty="0">
                <a:latin typeface="Calibri"/>
                <a:cs typeface="Calibri"/>
              </a:rPr>
              <a:t>communications</a:t>
            </a:r>
            <a:r>
              <a:rPr spc="-25" dirty="0">
                <a:latin typeface="Calibri"/>
                <a:cs typeface="Calibri"/>
              </a:rPr>
              <a:t> </a:t>
            </a:r>
            <a:r>
              <a:rPr spc="-15" dirty="0">
                <a:latin typeface="Calibri"/>
                <a:cs typeface="Calibri"/>
              </a:rPr>
              <a:t>were</a:t>
            </a:r>
            <a:r>
              <a:rPr spc="5" dirty="0">
                <a:latin typeface="Calibri"/>
                <a:cs typeface="Calibri"/>
              </a:rPr>
              <a:t> </a:t>
            </a:r>
            <a:r>
              <a:rPr spc="-10" dirty="0">
                <a:latin typeface="Calibri"/>
                <a:cs typeface="Calibri"/>
              </a:rPr>
              <a:t>minim</a:t>
            </a:r>
            <a:r>
              <a:rPr lang="en-GB" spc="-10" dirty="0">
                <a:latin typeface="Calibri"/>
                <a:cs typeface="Calibri"/>
              </a:rPr>
              <a:t>al</a:t>
            </a:r>
            <a:r>
              <a:rPr spc="-10" dirty="0" err="1">
                <a:latin typeface="Calibri"/>
                <a:cs typeface="Calibri"/>
              </a:rPr>
              <a:t>i</a:t>
            </a:r>
            <a:r>
              <a:rPr lang="en-GB" spc="-10" dirty="0" err="1">
                <a:latin typeface="Calibri"/>
                <a:cs typeface="Calibri"/>
              </a:rPr>
              <a:t>stic</a:t>
            </a:r>
            <a:r>
              <a:rPr spc="10" dirty="0">
                <a:latin typeface="Calibri"/>
                <a:cs typeface="Calibri"/>
              </a:rPr>
              <a:t> </a:t>
            </a:r>
            <a:r>
              <a:rPr spc="-15" dirty="0">
                <a:latin typeface="Calibri"/>
                <a:cs typeface="Calibri"/>
              </a:rPr>
              <a:t>across</a:t>
            </a:r>
            <a:r>
              <a:rPr spc="20" dirty="0">
                <a:latin typeface="Calibri"/>
                <a:cs typeface="Calibri"/>
              </a:rPr>
              <a:t> </a:t>
            </a:r>
            <a:r>
              <a:rPr spc="-5" dirty="0">
                <a:latin typeface="Calibri"/>
                <a:cs typeface="Calibri"/>
              </a:rPr>
              <a:t>our</a:t>
            </a:r>
            <a:r>
              <a:rPr spc="5" dirty="0">
                <a:latin typeface="Calibri"/>
                <a:cs typeface="Calibri"/>
              </a:rPr>
              <a:t> </a:t>
            </a:r>
            <a:r>
              <a:rPr spc="-10" dirty="0">
                <a:latin typeface="Calibri"/>
                <a:cs typeface="Calibri"/>
              </a:rPr>
              <a:t>members, </a:t>
            </a:r>
            <a:r>
              <a:rPr spc="-459" dirty="0">
                <a:latin typeface="Calibri"/>
                <a:cs typeface="Calibri"/>
              </a:rPr>
              <a:t> </a:t>
            </a:r>
            <a:r>
              <a:rPr spc="-10" dirty="0">
                <a:latin typeface="Calibri"/>
                <a:cs typeface="Calibri"/>
              </a:rPr>
              <a:t>voluntary</a:t>
            </a:r>
            <a:r>
              <a:rPr spc="15" dirty="0">
                <a:latin typeface="Calibri"/>
                <a:cs typeface="Calibri"/>
              </a:rPr>
              <a:t> </a:t>
            </a:r>
            <a:r>
              <a:rPr spc="-15" dirty="0">
                <a:latin typeface="Calibri"/>
                <a:cs typeface="Calibri"/>
              </a:rPr>
              <a:t>groups</a:t>
            </a:r>
            <a:r>
              <a:rPr spc="5" dirty="0">
                <a:latin typeface="Calibri"/>
                <a:cs typeface="Calibri"/>
              </a:rPr>
              <a:t> </a:t>
            </a:r>
            <a:r>
              <a:rPr dirty="0">
                <a:latin typeface="Calibri"/>
                <a:cs typeface="Calibri"/>
              </a:rPr>
              <a:t>and</a:t>
            </a:r>
            <a:r>
              <a:rPr spc="-5" dirty="0">
                <a:latin typeface="Calibri"/>
                <a:cs typeface="Calibri"/>
              </a:rPr>
              <a:t> </a:t>
            </a:r>
            <a:r>
              <a:rPr spc="-10" dirty="0">
                <a:latin typeface="Calibri"/>
                <a:cs typeface="Calibri"/>
              </a:rPr>
              <a:t>committees</a:t>
            </a:r>
            <a:r>
              <a:rPr lang="en-GB" spc="-10" dirty="0">
                <a:latin typeface="Calibri"/>
                <a:cs typeface="Calibri"/>
              </a:rPr>
              <a:t>. Apart from discovering Zoom it was negative!</a:t>
            </a:r>
          </a:p>
          <a:p>
            <a:pPr marL="297815" marR="34925" indent="-285750">
              <a:lnSpc>
                <a:spcPts val="2280"/>
              </a:lnSpc>
              <a:spcBef>
                <a:spcPts val="900"/>
              </a:spcBef>
              <a:buFont typeface="Wingdings" panose="05000000000000000000" pitchFamily="2" charset="2"/>
              <a:buChar char="q"/>
              <a:tabLst>
                <a:tab pos="213995" algn="l"/>
              </a:tabLst>
            </a:pPr>
            <a:r>
              <a:rPr spc="-5" dirty="0">
                <a:latin typeface="Calibri"/>
                <a:cs typeface="Calibri"/>
              </a:rPr>
              <a:t>Going</a:t>
            </a:r>
            <a:r>
              <a:rPr dirty="0">
                <a:latin typeface="Calibri"/>
                <a:cs typeface="Calibri"/>
              </a:rPr>
              <a:t> </a:t>
            </a:r>
            <a:r>
              <a:rPr spc="-15" dirty="0">
                <a:latin typeface="Calibri"/>
                <a:cs typeface="Calibri"/>
              </a:rPr>
              <a:t>forward,</a:t>
            </a:r>
            <a:r>
              <a:rPr spc="5" dirty="0">
                <a:latin typeface="Calibri"/>
                <a:cs typeface="Calibri"/>
              </a:rPr>
              <a:t> </a:t>
            </a:r>
            <a:r>
              <a:rPr spc="-20" dirty="0">
                <a:latin typeface="Calibri"/>
                <a:cs typeface="Calibri"/>
              </a:rPr>
              <a:t>we</a:t>
            </a:r>
            <a:r>
              <a:rPr spc="10" dirty="0">
                <a:latin typeface="Calibri"/>
                <a:cs typeface="Calibri"/>
              </a:rPr>
              <a:t> </a:t>
            </a:r>
            <a:r>
              <a:rPr spc="-5" dirty="0">
                <a:latin typeface="Calibri"/>
                <a:cs typeface="Calibri"/>
              </a:rPr>
              <a:t>need</a:t>
            </a:r>
            <a:r>
              <a:rPr spc="10" dirty="0">
                <a:latin typeface="Calibri"/>
                <a:cs typeface="Calibri"/>
              </a:rPr>
              <a:t> </a:t>
            </a:r>
            <a:r>
              <a:rPr spc="-10" dirty="0">
                <a:latin typeface="Calibri"/>
                <a:cs typeface="Calibri"/>
              </a:rPr>
              <a:t>to </a:t>
            </a:r>
            <a:r>
              <a:rPr spc="-15" dirty="0">
                <a:latin typeface="Calibri"/>
                <a:cs typeface="Calibri"/>
              </a:rPr>
              <a:t>improve</a:t>
            </a:r>
            <a:r>
              <a:rPr spc="30" dirty="0">
                <a:latin typeface="Calibri"/>
                <a:cs typeface="Calibri"/>
              </a:rPr>
              <a:t> </a:t>
            </a:r>
            <a:r>
              <a:rPr spc="-15" dirty="0">
                <a:latin typeface="Calibri"/>
                <a:cs typeface="Calibri"/>
              </a:rPr>
              <a:t>how</a:t>
            </a:r>
            <a:r>
              <a:rPr spc="15" dirty="0">
                <a:latin typeface="Calibri"/>
                <a:cs typeface="Calibri"/>
              </a:rPr>
              <a:t> </a:t>
            </a:r>
            <a:r>
              <a:rPr spc="-20" dirty="0">
                <a:latin typeface="Calibri"/>
                <a:cs typeface="Calibri"/>
              </a:rPr>
              <a:t>we </a:t>
            </a:r>
            <a:r>
              <a:rPr spc="-15" dirty="0">
                <a:latin typeface="Calibri"/>
                <a:cs typeface="Calibri"/>
              </a:rPr>
              <a:t> </a:t>
            </a:r>
            <a:r>
              <a:rPr spc="-10" dirty="0">
                <a:latin typeface="Calibri"/>
                <a:cs typeface="Calibri"/>
              </a:rPr>
              <a:t>communicate</a:t>
            </a:r>
            <a:r>
              <a:rPr spc="-20" dirty="0">
                <a:latin typeface="Calibri"/>
                <a:cs typeface="Calibri"/>
              </a:rPr>
              <a:t> </a:t>
            </a:r>
            <a:r>
              <a:rPr dirty="0">
                <a:latin typeface="Calibri"/>
                <a:cs typeface="Calibri"/>
              </a:rPr>
              <a:t>and</a:t>
            </a:r>
            <a:r>
              <a:rPr spc="-15" dirty="0">
                <a:latin typeface="Calibri"/>
                <a:cs typeface="Calibri"/>
              </a:rPr>
              <a:t> </a:t>
            </a:r>
            <a:r>
              <a:rPr dirty="0">
                <a:latin typeface="Calibri"/>
                <a:cs typeface="Calibri"/>
              </a:rPr>
              <a:t>will</a:t>
            </a:r>
            <a:r>
              <a:rPr spc="-25" dirty="0">
                <a:latin typeface="Calibri"/>
                <a:cs typeface="Calibri"/>
              </a:rPr>
              <a:t> </a:t>
            </a:r>
            <a:r>
              <a:rPr spc="-10" dirty="0">
                <a:latin typeface="Calibri"/>
                <a:cs typeface="Calibri"/>
              </a:rPr>
              <a:t>develop</a:t>
            </a:r>
            <a:r>
              <a:rPr spc="25" dirty="0">
                <a:latin typeface="Calibri"/>
                <a:cs typeface="Calibri"/>
              </a:rPr>
              <a:t> </a:t>
            </a:r>
            <a:r>
              <a:rPr dirty="0">
                <a:latin typeface="Calibri"/>
                <a:cs typeface="Calibri"/>
              </a:rPr>
              <a:t>a</a:t>
            </a:r>
            <a:r>
              <a:rPr spc="-25" dirty="0">
                <a:latin typeface="Calibri"/>
                <a:cs typeface="Calibri"/>
              </a:rPr>
              <a:t> </a:t>
            </a:r>
            <a:r>
              <a:rPr spc="-5" dirty="0">
                <a:latin typeface="Calibri"/>
                <a:cs typeface="Calibri"/>
              </a:rPr>
              <a:t>communications</a:t>
            </a:r>
            <a:r>
              <a:rPr spc="-30" dirty="0">
                <a:latin typeface="Calibri"/>
                <a:cs typeface="Calibri"/>
              </a:rPr>
              <a:t> </a:t>
            </a:r>
            <a:r>
              <a:rPr dirty="0">
                <a:latin typeface="Calibri"/>
                <a:cs typeface="Calibri"/>
              </a:rPr>
              <a:t>plan</a:t>
            </a:r>
            <a:r>
              <a:rPr lang="en-GB" dirty="0">
                <a:latin typeface="Calibri"/>
                <a:cs typeface="Calibri"/>
              </a:rPr>
              <a:t> within the new managed website.</a:t>
            </a:r>
            <a:endParaRPr dirty="0">
              <a:latin typeface="Calibri"/>
              <a:cs typeface="Calibri"/>
            </a:endParaRPr>
          </a:p>
          <a:p>
            <a:pPr marL="354965" marR="74295" indent="-342900">
              <a:lnSpc>
                <a:spcPct val="90200"/>
              </a:lnSpc>
              <a:spcBef>
                <a:spcPts val="835"/>
              </a:spcBef>
              <a:buFont typeface="Wingdings" panose="05000000000000000000" pitchFamily="2" charset="2"/>
              <a:buChar char="q"/>
              <a:tabLst>
                <a:tab pos="213995" algn="l"/>
              </a:tabLst>
            </a:pPr>
            <a:r>
              <a:rPr lang="en-GB" spc="-15" dirty="0">
                <a:latin typeface="Calibri"/>
                <a:cs typeface="Calibri"/>
              </a:rPr>
              <a:t>V</a:t>
            </a:r>
            <a:r>
              <a:rPr spc="-15" dirty="0" err="1">
                <a:latin typeface="Calibri"/>
                <a:cs typeface="Calibri"/>
              </a:rPr>
              <a:t>olunteers</a:t>
            </a:r>
            <a:r>
              <a:rPr spc="25" dirty="0">
                <a:latin typeface="Calibri"/>
                <a:cs typeface="Calibri"/>
              </a:rPr>
              <a:t> </a:t>
            </a:r>
            <a:r>
              <a:rPr lang="en-GB" spc="25" dirty="0">
                <a:latin typeface="Calibri"/>
                <a:cs typeface="Calibri"/>
              </a:rPr>
              <a:t>are key to </a:t>
            </a:r>
            <a:r>
              <a:rPr spc="-5" dirty="0">
                <a:latin typeface="Calibri"/>
                <a:cs typeface="Calibri"/>
              </a:rPr>
              <a:t>help</a:t>
            </a:r>
            <a:r>
              <a:rPr spc="15" dirty="0">
                <a:latin typeface="Calibri"/>
                <a:cs typeface="Calibri"/>
              </a:rPr>
              <a:t> </a:t>
            </a:r>
            <a:r>
              <a:rPr spc="-10" dirty="0">
                <a:latin typeface="Calibri"/>
                <a:cs typeface="Calibri"/>
              </a:rPr>
              <a:t>us</a:t>
            </a:r>
            <a:r>
              <a:rPr spc="5" dirty="0">
                <a:latin typeface="Calibri"/>
                <a:cs typeface="Calibri"/>
              </a:rPr>
              <a:t> </a:t>
            </a:r>
            <a:r>
              <a:rPr spc="-10" dirty="0">
                <a:latin typeface="Calibri"/>
                <a:cs typeface="Calibri"/>
              </a:rPr>
              <a:t>to</a:t>
            </a:r>
            <a:r>
              <a:rPr spc="-30" dirty="0">
                <a:latin typeface="Calibri"/>
                <a:cs typeface="Calibri"/>
              </a:rPr>
              <a:t> </a:t>
            </a:r>
            <a:r>
              <a:rPr spc="-20" dirty="0">
                <a:latin typeface="Calibri"/>
                <a:cs typeface="Calibri"/>
              </a:rPr>
              <a:t>grow </a:t>
            </a:r>
            <a:r>
              <a:rPr spc="-459" dirty="0">
                <a:latin typeface="Calibri"/>
                <a:cs typeface="Calibri"/>
              </a:rPr>
              <a:t> </a:t>
            </a:r>
            <a:r>
              <a:rPr spc="-10" dirty="0">
                <a:latin typeface="Calibri"/>
                <a:cs typeface="Calibri"/>
              </a:rPr>
              <a:t>internal</a:t>
            </a:r>
            <a:r>
              <a:rPr spc="5" dirty="0">
                <a:latin typeface="Calibri"/>
                <a:cs typeface="Calibri"/>
              </a:rPr>
              <a:t> </a:t>
            </a:r>
            <a:r>
              <a:rPr dirty="0">
                <a:latin typeface="Calibri"/>
                <a:cs typeface="Calibri"/>
              </a:rPr>
              <a:t>and</a:t>
            </a:r>
            <a:r>
              <a:rPr spc="-5" dirty="0">
                <a:latin typeface="Calibri"/>
                <a:cs typeface="Calibri"/>
              </a:rPr>
              <a:t> </a:t>
            </a:r>
            <a:r>
              <a:rPr spc="-10" dirty="0">
                <a:latin typeface="Calibri"/>
                <a:cs typeface="Calibri"/>
              </a:rPr>
              <a:t>external</a:t>
            </a:r>
            <a:r>
              <a:rPr spc="10" dirty="0">
                <a:latin typeface="Calibri"/>
                <a:cs typeface="Calibri"/>
              </a:rPr>
              <a:t> </a:t>
            </a:r>
            <a:r>
              <a:rPr spc="-10" dirty="0">
                <a:latin typeface="Calibri"/>
                <a:cs typeface="Calibri"/>
              </a:rPr>
              <a:t>communications</a:t>
            </a:r>
            <a:r>
              <a:rPr spc="5" dirty="0">
                <a:latin typeface="Calibri"/>
                <a:cs typeface="Calibri"/>
              </a:rPr>
              <a:t> </a:t>
            </a:r>
            <a:r>
              <a:rPr spc="-10" dirty="0">
                <a:latin typeface="Calibri"/>
                <a:cs typeface="Calibri"/>
              </a:rPr>
              <a:t>across</a:t>
            </a:r>
            <a:r>
              <a:rPr spc="10" dirty="0">
                <a:latin typeface="Calibri"/>
                <a:cs typeface="Calibri"/>
              </a:rPr>
              <a:t> </a:t>
            </a:r>
            <a:r>
              <a:rPr spc="-10" dirty="0">
                <a:latin typeface="Calibri"/>
                <a:cs typeface="Calibri"/>
              </a:rPr>
              <a:t>all</a:t>
            </a:r>
            <a:r>
              <a:rPr spc="5" dirty="0">
                <a:latin typeface="Calibri"/>
                <a:cs typeface="Calibri"/>
              </a:rPr>
              <a:t> </a:t>
            </a:r>
            <a:r>
              <a:rPr spc="-5" dirty="0">
                <a:latin typeface="Calibri"/>
                <a:cs typeface="Calibri"/>
              </a:rPr>
              <a:t>our </a:t>
            </a:r>
            <a:r>
              <a:rPr lang="en-GB" spc="-5" dirty="0">
                <a:latin typeface="Calibri"/>
                <a:cs typeface="Calibri"/>
              </a:rPr>
              <a:t>club</a:t>
            </a:r>
            <a:r>
              <a:rPr dirty="0">
                <a:latin typeface="Calibri"/>
                <a:cs typeface="Calibri"/>
              </a:rPr>
              <a:t> and</a:t>
            </a:r>
            <a:r>
              <a:rPr spc="-10" dirty="0">
                <a:latin typeface="Calibri"/>
                <a:cs typeface="Calibri"/>
              </a:rPr>
              <a:t> </a:t>
            </a:r>
            <a:r>
              <a:rPr spc="-5" dirty="0">
                <a:latin typeface="Calibri"/>
                <a:cs typeface="Calibri"/>
              </a:rPr>
              <a:t>social</a:t>
            </a:r>
            <a:r>
              <a:rPr dirty="0">
                <a:latin typeface="Calibri"/>
                <a:cs typeface="Calibri"/>
              </a:rPr>
              <a:t> </a:t>
            </a:r>
            <a:r>
              <a:rPr spc="-5" dirty="0">
                <a:latin typeface="Calibri"/>
                <a:cs typeface="Calibri"/>
              </a:rPr>
              <a:t>media</a:t>
            </a:r>
            <a:r>
              <a:rPr spc="5" dirty="0">
                <a:latin typeface="Calibri"/>
                <a:cs typeface="Calibri"/>
              </a:rPr>
              <a:t> </a:t>
            </a:r>
            <a:r>
              <a:rPr spc="-5" dirty="0">
                <a:latin typeface="Calibri"/>
                <a:cs typeface="Calibri"/>
              </a:rPr>
              <a:t>channels</a:t>
            </a:r>
            <a:r>
              <a:rPr spc="25" dirty="0">
                <a:latin typeface="Calibri"/>
                <a:cs typeface="Calibri"/>
              </a:rPr>
              <a:t> </a:t>
            </a:r>
            <a:r>
              <a:rPr spc="-5" dirty="0">
                <a:latin typeface="Calibri"/>
                <a:cs typeface="Calibri"/>
              </a:rPr>
              <a:t>including</a:t>
            </a:r>
            <a:r>
              <a:rPr spc="20" dirty="0">
                <a:latin typeface="Calibri"/>
                <a:cs typeface="Calibri"/>
              </a:rPr>
              <a:t> </a:t>
            </a:r>
            <a:r>
              <a:rPr spc="-10" dirty="0">
                <a:latin typeface="Calibri"/>
                <a:cs typeface="Calibri"/>
              </a:rPr>
              <a:t>Facebook, </a:t>
            </a:r>
            <a:r>
              <a:rPr spc="-459" dirty="0">
                <a:latin typeface="Calibri"/>
                <a:cs typeface="Calibri"/>
              </a:rPr>
              <a:t> </a:t>
            </a:r>
            <a:r>
              <a:rPr spc="-45" dirty="0">
                <a:latin typeface="Calibri"/>
                <a:cs typeface="Calibri"/>
              </a:rPr>
              <a:t>YouTube,</a:t>
            </a:r>
            <a:r>
              <a:rPr spc="45" dirty="0">
                <a:latin typeface="Calibri"/>
                <a:cs typeface="Calibri"/>
              </a:rPr>
              <a:t> </a:t>
            </a:r>
            <a:r>
              <a:rPr spc="-15" dirty="0">
                <a:latin typeface="Calibri"/>
                <a:cs typeface="Calibri"/>
              </a:rPr>
              <a:t>Instagram,</a:t>
            </a:r>
            <a:r>
              <a:rPr spc="5" dirty="0">
                <a:latin typeface="Calibri"/>
                <a:cs typeface="Calibri"/>
              </a:rPr>
              <a:t> </a:t>
            </a:r>
            <a:r>
              <a:rPr spc="-35" dirty="0">
                <a:latin typeface="Calibri"/>
                <a:cs typeface="Calibri"/>
              </a:rPr>
              <a:t>TikTok</a:t>
            </a:r>
            <a:endParaRPr lang="en-GB" spc="-35" dirty="0">
              <a:latin typeface="Calibri"/>
              <a:cs typeface="Calibri"/>
            </a:endParaRPr>
          </a:p>
          <a:p>
            <a:pPr marL="354965" marR="74295" indent="-342900">
              <a:lnSpc>
                <a:spcPct val="90200"/>
              </a:lnSpc>
              <a:spcBef>
                <a:spcPts val="835"/>
              </a:spcBef>
              <a:buFont typeface="Wingdings" panose="05000000000000000000" pitchFamily="2" charset="2"/>
              <a:buChar char="q"/>
              <a:tabLst>
                <a:tab pos="213995" algn="l"/>
              </a:tabLst>
            </a:pPr>
            <a:r>
              <a:rPr lang="en-GB" spc="-35" dirty="0">
                <a:latin typeface="Calibri"/>
                <a:cs typeface="Calibri"/>
              </a:rPr>
              <a:t>Website connectivity through emails direct to members and social media for generic communications!  </a:t>
            </a:r>
            <a:endParaRPr dirty="0">
              <a:latin typeface="Calibri"/>
              <a:cs typeface="Calibri"/>
            </a:endParaRPr>
          </a:p>
        </p:txBody>
      </p:sp>
      <p:pic>
        <p:nvPicPr>
          <p:cNvPr id="6" name="Picture 5" descr="Diagram, text, whiteboard&#10;&#10;Description automatically generated">
            <a:extLst>
              <a:ext uri="{FF2B5EF4-FFF2-40B4-BE49-F238E27FC236}">
                <a16:creationId xmlns:a16="http://schemas.microsoft.com/office/drawing/2014/main" id="{C26CD7CA-BD5B-4B1C-9F66-71916645527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647826" y="4637213"/>
            <a:ext cx="6445747" cy="2437298"/>
          </a:xfrm>
          <a:prstGeom prst="rect">
            <a:avLst/>
          </a:prstGeom>
        </p:spPr>
      </p:pic>
      <p:sp>
        <p:nvSpPr>
          <p:cNvPr id="4" name="Rectangle 3">
            <a:extLst>
              <a:ext uri="{FF2B5EF4-FFF2-40B4-BE49-F238E27FC236}">
                <a16:creationId xmlns:a16="http://schemas.microsoft.com/office/drawing/2014/main" id="{DBC96D70-79A0-4A36-9A53-C7AA973FEFBC}"/>
              </a:ext>
            </a:extLst>
          </p:cNvPr>
          <p:cNvSpPr/>
          <p:nvPr/>
        </p:nvSpPr>
        <p:spPr>
          <a:xfrm rot="1529022">
            <a:off x="336685" y="5506704"/>
            <a:ext cx="5410200" cy="833039"/>
          </a:xfrm>
          <a:prstGeom prst="rect">
            <a:avLst/>
          </a:prstGeom>
          <a:noFill/>
        </p:spPr>
        <p:txBody>
          <a:bodyPr wrap="none" lIns="91440" tIns="45720" rIns="91440" bIns="45720">
            <a:prstTxWarp prst="textFadeLeft">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a:ln/>
                <a:solidFill>
                  <a:schemeClr val="accent3"/>
                </a:solidFill>
              </a:rPr>
              <a:t>Think, write, send!</a:t>
            </a:r>
          </a:p>
        </p:txBody>
      </p:sp>
      <p:sp>
        <p:nvSpPr>
          <p:cNvPr id="5" name="Rectangle 4">
            <a:extLst>
              <a:ext uri="{FF2B5EF4-FFF2-40B4-BE49-F238E27FC236}">
                <a16:creationId xmlns:a16="http://schemas.microsoft.com/office/drawing/2014/main" id="{819A3188-B6FD-49A5-9EC7-73C331B2485C}"/>
              </a:ext>
            </a:extLst>
          </p:cNvPr>
          <p:cNvSpPr/>
          <p:nvPr/>
        </p:nvSpPr>
        <p:spPr>
          <a:xfrm rot="20639524">
            <a:off x="4487194" y="4662910"/>
            <a:ext cx="5594545" cy="923330"/>
          </a:xfrm>
          <a:prstGeom prst="rect">
            <a:avLst/>
          </a:prstGeom>
          <a:noFill/>
        </p:spPr>
        <p:txBody>
          <a:bodyPr wrap="none" lIns="91440" tIns="45720" rIns="91440" bIns="45720">
            <a:prstTxWarp prst="textFadeLeft">
              <a:avLst/>
            </a:prstTxWarp>
            <a:spAutoFit/>
            <a:scene3d>
              <a:camera prst="orthographicFront"/>
              <a:lightRig rig="soft" dir="t">
                <a:rot lat="0" lon="0" rev="15600000"/>
              </a:lightRig>
            </a:scene3d>
            <a:sp3d extrusionH="57150" prstMaterial="softEdge">
              <a:bevelT w="25400" h="38100"/>
            </a:sp3d>
          </a:bodyPr>
          <a:lstStyle/>
          <a:p>
            <a:pPr algn="ctr"/>
            <a:r>
              <a:rPr lang="en-US" sz="5400" b="1">
                <a:ln w="38100">
                  <a:solidFill>
                    <a:srgbClr val="FF0000"/>
                  </a:solidFill>
                </a:ln>
                <a:solidFill>
                  <a:srgbClr val="FFFF00"/>
                </a:solidFill>
              </a:rPr>
              <a:t>Meet, talk, decide!</a:t>
            </a:r>
          </a:p>
        </p:txBody>
      </p:sp>
      <p:sp>
        <p:nvSpPr>
          <p:cNvPr id="7" name="Slide Number Placeholder 6">
            <a:extLst>
              <a:ext uri="{FF2B5EF4-FFF2-40B4-BE49-F238E27FC236}">
                <a16:creationId xmlns:a16="http://schemas.microsoft.com/office/drawing/2014/main" id="{4B65F6D3-6A5C-4F39-A301-F187BE0C97FC}"/>
              </a:ext>
            </a:extLst>
          </p:cNvPr>
          <p:cNvSpPr>
            <a:spLocks noGrp="1"/>
          </p:cNvSpPr>
          <p:nvPr>
            <p:ph type="sldNum" sz="quarter" idx="7"/>
          </p:nvPr>
        </p:nvSpPr>
        <p:spPr/>
        <p:txBody>
          <a:bodyPr/>
          <a:lstStyle/>
          <a:p>
            <a:fld id="{B6F15528-21DE-4FAA-801E-634DDDAF4B2B}" type="slidenum">
              <a:rPr lang="en-GB" smtClean="0"/>
              <a:t>19</a:t>
            </a:fld>
            <a:endParaRPr lang="en-GB"/>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Tm="60000">
        <p159:morph option="byObject"/>
      </p:transition>
    </mc:Choice>
    <mc:Fallback xmlns="">
      <p:transition advTm="6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35454" y="1038225"/>
            <a:ext cx="8776091" cy="3377848"/>
          </a:xfrm>
          <a:prstGeom prst="rect">
            <a:avLst/>
          </a:prstGeom>
        </p:spPr>
        <p:txBody>
          <a:bodyPr vert="horz" wrap="square" lIns="0" tIns="55880" rIns="0" bIns="0" rtlCol="0">
            <a:spAutoFit/>
          </a:bodyPr>
          <a:lstStyle/>
          <a:p>
            <a:pPr marL="12700" marR="5080">
              <a:lnSpc>
                <a:spcPts val="2650"/>
              </a:lnSpc>
              <a:spcBef>
                <a:spcPts val="440"/>
              </a:spcBef>
            </a:pPr>
            <a:r>
              <a:rPr lang="en-GB" sz="2450" spc="-20" dirty="0">
                <a:latin typeface="Calibri"/>
                <a:cs typeface="Calibri"/>
              </a:rPr>
              <a:t>Old </a:t>
            </a:r>
            <a:r>
              <a:rPr sz="2450" spc="-20" dirty="0">
                <a:latin typeface="Calibri"/>
                <a:cs typeface="Calibri"/>
              </a:rPr>
              <a:t>S</a:t>
            </a:r>
            <a:r>
              <a:rPr lang="en-GB" sz="2450" spc="-20" dirty="0" err="1">
                <a:latin typeface="Calibri"/>
                <a:cs typeface="Calibri"/>
              </a:rPr>
              <a:t>altleians</a:t>
            </a:r>
            <a:r>
              <a:rPr lang="en-GB" sz="2450" spc="-20" dirty="0">
                <a:latin typeface="Calibri"/>
                <a:cs typeface="Calibri"/>
              </a:rPr>
              <a:t> </a:t>
            </a:r>
            <a:r>
              <a:rPr sz="2450" dirty="0">
                <a:latin typeface="Calibri"/>
                <a:cs typeface="Calibri"/>
              </a:rPr>
              <a:t>Rugby </a:t>
            </a:r>
            <a:r>
              <a:rPr sz="2450" spc="-5" dirty="0">
                <a:latin typeface="Calibri"/>
                <a:cs typeface="Calibri"/>
              </a:rPr>
              <a:t>Football </a:t>
            </a:r>
            <a:r>
              <a:rPr sz="2450" dirty="0">
                <a:latin typeface="Calibri"/>
                <a:cs typeface="Calibri"/>
              </a:rPr>
              <a:t>Club </a:t>
            </a:r>
            <a:r>
              <a:rPr lang="en-GB" sz="2450" spc="-10" dirty="0">
                <a:latin typeface="Calibri"/>
                <a:cs typeface="Calibri"/>
              </a:rPr>
              <a:t>aspires to honour it’s motto, inherited from the grammar school, </a:t>
            </a:r>
          </a:p>
          <a:p>
            <a:pPr marL="12700" marR="5080" algn="ctr">
              <a:lnSpc>
                <a:spcPts val="2650"/>
              </a:lnSpc>
              <a:spcBef>
                <a:spcPts val="440"/>
              </a:spcBef>
            </a:pPr>
            <a:r>
              <a:rPr lang="en-GB" sz="2450" b="1" i="1" spc="-10" dirty="0">
                <a:latin typeface="Calibri"/>
                <a:cs typeface="Calibri"/>
              </a:rPr>
              <a:t>‘</a:t>
            </a:r>
            <a:r>
              <a:rPr lang="en-GB" sz="2450" b="1" i="1" spc="-10" dirty="0" err="1">
                <a:latin typeface="Calibri"/>
                <a:cs typeface="Calibri"/>
              </a:rPr>
              <a:t>Spectemur</a:t>
            </a:r>
            <a:r>
              <a:rPr lang="en-GB" sz="2450" b="1" i="1" spc="-10" dirty="0">
                <a:latin typeface="Calibri"/>
                <a:cs typeface="Calibri"/>
              </a:rPr>
              <a:t> </a:t>
            </a:r>
            <a:r>
              <a:rPr lang="en-GB" sz="2450" b="1" i="1" spc="-10" dirty="0" err="1">
                <a:latin typeface="Calibri"/>
                <a:cs typeface="Calibri"/>
              </a:rPr>
              <a:t>Agendo</a:t>
            </a:r>
            <a:r>
              <a:rPr lang="en-GB" sz="2450" b="1" i="1" spc="-10" dirty="0">
                <a:latin typeface="Calibri"/>
                <a:cs typeface="Calibri"/>
              </a:rPr>
              <a:t>!’ </a:t>
            </a:r>
          </a:p>
          <a:p>
            <a:pPr marL="12700" marR="5080" algn="ctr">
              <a:lnSpc>
                <a:spcPts val="2650"/>
              </a:lnSpc>
              <a:spcBef>
                <a:spcPts val="440"/>
              </a:spcBef>
            </a:pPr>
            <a:r>
              <a:rPr lang="en-GB" sz="2450" i="1" spc="-10" dirty="0">
                <a:latin typeface="Calibri"/>
                <a:cs typeface="Calibri"/>
              </a:rPr>
              <a:t>“Let us be judged by our actions!”</a:t>
            </a:r>
          </a:p>
          <a:p>
            <a:pPr marL="12700" marR="5080">
              <a:lnSpc>
                <a:spcPts val="2650"/>
              </a:lnSpc>
              <a:spcBef>
                <a:spcPts val="440"/>
              </a:spcBef>
            </a:pPr>
            <a:r>
              <a:rPr lang="en-GB" sz="2450" dirty="0">
                <a:latin typeface="Calibri"/>
                <a:cs typeface="Calibri"/>
              </a:rPr>
              <a:t>A</a:t>
            </a:r>
            <a:r>
              <a:rPr sz="2450" dirty="0">
                <a:latin typeface="Calibri"/>
                <a:cs typeface="Calibri"/>
              </a:rPr>
              <a:t> </a:t>
            </a:r>
            <a:r>
              <a:rPr lang="en-GB" sz="2450" dirty="0">
                <a:latin typeface="Calibri"/>
                <a:cs typeface="Calibri"/>
              </a:rPr>
              <a:t>welcoming</a:t>
            </a:r>
            <a:r>
              <a:rPr sz="2450" spc="-5" dirty="0">
                <a:latin typeface="Calibri"/>
                <a:cs typeface="Calibri"/>
              </a:rPr>
              <a:t>, </a:t>
            </a:r>
            <a:r>
              <a:rPr sz="2450" spc="-10" dirty="0">
                <a:latin typeface="Calibri"/>
                <a:cs typeface="Calibri"/>
              </a:rPr>
              <a:t>diverse </a:t>
            </a:r>
            <a:r>
              <a:rPr sz="2450" spc="5" dirty="0">
                <a:latin typeface="Calibri"/>
                <a:cs typeface="Calibri"/>
              </a:rPr>
              <a:t>and </a:t>
            </a:r>
            <a:r>
              <a:rPr sz="2450" dirty="0">
                <a:latin typeface="Calibri"/>
                <a:cs typeface="Calibri"/>
              </a:rPr>
              <a:t>fully inclusive </a:t>
            </a:r>
            <a:r>
              <a:rPr sz="2450" spc="5" dirty="0">
                <a:latin typeface="Calibri"/>
                <a:cs typeface="Calibri"/>
              </a:rPr>
              <a:t> </a:t>
            </a:r>
            <a:r>
              <a:rPr sz="2450" dirty="0">
                <a:latin typeface="Calibri"/>
                <a:cs typeface="Calibri"/>
              </a:rPr>
              <a:t>rugby club </a:t>
            </a:r>
            <a:r>
              <a:rPr sz="2450" spc="-5" dirty="0">
                <a:latin typeface="Calibri"/>
                <a:cs typeface="Calibri"/>
              </a:rPr>
              <a:t>that </a:t>
            </a:r>
            <a:r>
              <a:rPr sz="2450" spc="-10" dirty="0">
                <a:latin typeface="Calibri"/>
                <a:cs typeface="Calibri"/>
              </a:rPr>
              <a:t>aspires </a:t>
            </a:r>
            <a:r>
              <a:rPr sz="2450" spc="-5" dirty="0">
                <a:latin typeface="Calibri"/>
                <a:cs typeface="Calibri"/>
              </a:rPr>
              <a:t>to </a:t>
            </a:r>
            <a:r>
              <a:rPr sz="2450" dirty="0">
                <a:latin typeface="Calibri"/>
                <a:cs typeface="Calibri"/>
              </a:rPr>
              <a:t>support, </a:t>
            </a:r>
            <a:r>
              <a:rPr sz="2450" spc="-5" dirty="0">
                <a:latin typeface="Calibri"/>
                <a:cs typeface="Calibri"/>
              </a:rPr>
              <a:t>encourage </a:t>
            </a:r>
            <a:r>
              <a:rPr lang="en-GB" sz="2450" spc="-5" dirty="0">
                <a:latin typeface="Calibri"/>
                <a:cs typeface="Calibri"/>
              </a:rPr>
              <a:t>and reward our</a:t>
            </a:r>
            <a:r>
              <a:rPr sz="2450" spc="-10" dirty="0">
                <a:latin typeface="Calibri"/>
                <a:cs typeface="Calibri"/>
              </a:rPr>
              <a:t> </a:t>
            </a:r>
            <a:r>
              <a:rPr sz="2450" spc="-5" dirty="0">
                <a:latin typeface="Calibri"/>
                <a:cs typeface="Calibri"/>
              </a:rPr>
              <a:t>members</a:t>
            </a:r>
            <a:r>
              <a:rPr lang="en-GB" sz="2450" spc="-5" dirty="0">
                <a:latin typeface="Calibri"/>
                <a:cs typeface="Calibri"/>
              </a:rPr>
              <a:t>hip and guests</a:t>
            </a:r>
            <a:r>
              <a:rPr sz="2450" spc="-5" dirty="0">
                <a:latin typeface="Calibri"/>
                <a:cs typeface="Calibri"/>
              </a:rPr>
              <a:t> to </a:t>
            </a:r>
            <a:r>
              <a:rPr sz="2450" spc="-540" dirty="0">
                <a:latin typeface="Calibri"/>
                <a:cs typeface="Calibri"/>
              </a:rPr>
              <a:t> </a:t>
            </a:r>
            <a:r>
              <a:rPr sz="2450" spc="10" dirty="0">
                <a:latin typeface="Calibri"/>
                <a:cs typeface="Calibri"/>
              </a:rPr>
              <a:t>be </a:t>
            </a:r>
            <a:r>
              <a:rPr sz="2450" dirty="0">
                <a:latin typeface="Calibri"/>
                <a:cs typeface="Calibri"/>
              </a:rPr>
              <a:t>the </a:t>
            </a:r>
            <a:r>
              <a:rPr sz="2450" spc="-10" dirty="0">
                <a:latin typeface="Calibri"/>
                <a:cs typeface="Calibri"/>
              </a:rPr>
              <a:t>best </a:t>
            </a:r>
            <a:r>
              <a:rPr sz="2450" dirty="0">
                <a:latin typeface="Calibri"/>
                <a:cs typeface="Calibri"/>
              </a:rPr>
              <a:t>they can be</a:t>
            </a:r>
            <a:r>
              <a:rPr lang="en-GB" sz="2450" dirty="0">
                <a:latin typeface="Calibri"/>
                <a:cs typeface="Calibri"/>
              </a:rPr>
              <a:t>.</a:t>
            </a:r>
          </a:p>
          <a:p>
            <a:pPr marL="12700" marR="5080">
              <a:lnSpc>
                <a:spcPts val="2650"/>
              </a:lnSpc>
              <a:spcBef>
                <a:spcPts val="440"/>
              </a:spcBef>
            </a:pPr>
            <a:r>
              <a:rPr lang="en-GB" sz="2450" spc="-5" dirty="0">
                <a:latin typeface="Calibri"/>
                <a:cs typeface="Calibri"/>
              </a:rPr>
              <a:t>P</a:t>
            </a:r>
            <a:r>
              <a:rPr sz="2450" spc="-5" dirty="0" err="1">
                <a:latin typeface="Calibri"/>
                <a:cs typeface="Calibri"/>
              </a:rPr>
              <a:t>romoting</a:t>
            </a:r>
            <a:r>
              <a:rPr sz="2450" spc="-5" dirty="0">
                <a:latin typeface="Calibri"/>
                <a:cs typeface="Calibri"/>
              </a:rPr>
              <a:t> </a:t>
            </a:r>
            <a:r>
              <a:rPr sz="2450" spc="5" dirty="0">
                <a:latin typeface="Calibri"/>
                <a:cs typeface="Calibri"/>
              </a:rPr>
              <a:t>and </a:t>
            </a:r>
            <a:r>
              <a:rPr sz="2450" dirty="0">
                <a:latin typeface="Calibri"/>
                <a:cs typeface="Calibri"/>
              </a:rPr>
              <a:t>supporting </a:t>
            </a:r>
            <a:r>
              <a:rPr sz="2450" spc="-540" dirty="0">
                <a:latin typeface="Calibri"/>
                <a:cs typeface="Calibri"/>
              </a:rPr>
              <a:t> </a:t>
            </a:r>
            <a:r>
              <a:rPr sz="2450" spc="-5" dirty="0">
                <a:latin typeface="Calibri"/>
                <a:cs typeface="Calibri"/>
              </a:rPr>
              <a:t>sustainability</a:t>
            </a:r>
            <a:r>
              <a:rPr sz="2450" spc="5" dirty="0">
                <a:latin typeface="Calibri"/>
                <a:cs typeface="Calibri"/>
              </a:rPr>
              <a:t> </a:t>
            </a:r>
            <a:r>
              <a:rPr sz="2450" spc="-10" dirty="0">
                <a:latin typeface="Calibri"/>
                <a:cs typeface="Calibri"/>
              </a:rPr>
              <a:t>of</a:t>
            </a:r>
            <a:r>
              <a:rPr sz="2450" spc="-30" dirty="0">
                <a:latin typeface="Calibri"/>
                <a:cs typeface="Calibri"/>
              </a:rPr>
              <a:t> </a:t>
            </a:r>
            <a:r>
              <a:rPr sz="2450" dirty="0">
                <a:latin typeface="Calibri"/>
                <a:cs typeface="Calibri"/>
              </a:rPr>
              <a:t>rugby</a:t>
            </a:r>
            <a:r>
              <a:rPr sz="2450" spc="-15" dirty="0">
                <a:latin typeface="Calibri"/>
                <a:cs typeface="Calibri"/>
              </a:rPr>
              <a:t> </a:t>
            </a:r>
            <a:r>
              <a:rPr sz="2450" dirty="0">
                <a:latin typeface="Calibri"/>
                <a:cs typeface="Calibri"/>
              </a:rPr>
              <a:t>union</a:t>
            </a:r>
            <a:r>
              <a:rPr sz="2450" spc="-5" dirty="0">
                <a:latin typeface="Calibri"/>
                <a:cs typeface="Calibri"/>
              </a:rPr>
              <a:t> </a:t>
            </a:r>
            <a:r>
              <a:rPr sz="2450" dirty="0">
                <a:latin typeface="Calibri"/>
                <a:cs typeface="Calibri"/>
              </a:rPr>
              <a:t>and</a:t>
            </a:r>
            <a:r>
              <a:rPr sz="2450" spc="-5" dirty="0">
                <a:latin typeface="Calibri"/>
                <a:cs typeface="Calibri"/>
              </a:rPr>
              <a:t> </a:t>
            </a:r>
            <a:r>
              <a:rPr sz="2450" spc="5" dirty="0">
                <a:latin typeface="Calibri"/>
                <a:cs typeface="Calibri"/>
              </a:rPr>
              <a:t>its</a:t>
            </a:r>
            <a:r>
              <a:rPr sz="2450" spc="-15" dirty="0">
                <a:latin typeface="Calibri"/>
                <a:cs typeface="Calibri"/>
              </a:rPr>
              <a:t> </a:t>
            </a:r>
            <a:r>
              <a:rPr sz="2450" spc="-10" dirty="0">
                <a:latin typeface="Calibri"/>
                <a:cs typeface="Calibri"/>
              </a:rPr>
              <a:t>Core </a:t>
            </a:r>
            <a:r>
              <a:rPr sz="2450" spc="-20" dirty="0">
                <a:latin typeface="Calibri"/>
                <a:cs typeface="Calibri"/>
              </a:rPr>
              <a:t>Values</a:t>
            </a:r>
            <a:r>
              <a:rPr lang="en-GB" sz="2450" spc="-15" dirty="0">
                <a:latin typeface="Calibri"/>
                <a:cs typeface="Calibri"/>
              </a:rPr>
              <a:t>.</a:t>
            </a:r>
            <a:endParaRPr sz="2450" dirty="0">
              <a:latin typeface="Calibri"/>
              <a:cs typeface="Calibri"/>
            </a:endParaRPr>
          </a:p>
        </p:txBody>
      </p:sp>
      <p:sp>
        <p:nvSpPr>
          <p:cNvPr id="4" name="object 4"/>
          <p:cNvSpPr txBox="1">
            <a:spLocks noGrp="1"/>
          </p:cNvSpPr>
          <p:nvPr>
            <p:ph type="title"/>
          </p:nvPr>
        </p:nvSpPr>
        <p:spPr>
          <a:xfrm>
            <a:off x="3079557" y="275708"/>
            <a:ext cx="3390265" cy="574040"/>
          </a:xfrm>
          <a:prstGeom prst="rect">
            <a:avLst/>
          </a:prstGeom>
        </p:spPr>
        <p:txBody>
          <a:bodyPr vert="horz" wrap="square" lIns="0" tIns="12700" rIns="0" bIns="0" rtlCol="0">
            <a:spAutoFit/>
          </a:bodyPr>
          <a:lstStyle/>
          <a:p>
            <a:pPr marL="12700">
              <a:lnSpc>
                <a:spcPct val="100000"/>
              </a:lnSpc>
              <a:spcBef>
                <a:spcPts val="100"/>
              </a:spcBef>
            </a:pPr>
            <a:r>
              <a:rPr sz="3600" spc="-165">
                <a:solidFill>
                  <a:schemeClr val="tx2">
                    <a:lumMod val="75000"/>
                  </a:schemeClr>
                </a:solidFill>
              </a:rPr>
              <a:t>M</a:t>
            </a:r>
            <a:r>
              <a:rPr sz="3600" spc="-95">
                <a:solidFill>
                  <a:schemeClr val="tx2">
                    <a:lumMod val="75000"/>
                  </a:schemeClr>
                </a:solidFill>
              </a:rPr>
              <a:t>i</a:t>
            </a:r>
            <a:r>
              <a:rPr sz="3600" spc="-70">
                <a:solidFill>
                  <a:schemeClr val="tx2">
                    <a:lumMod val="75000"/>
                  </a:schemeClr>
                </a:solidFill>
              </a:rPr>
              <a:t>ss</a:t>
            </a:r>
            <a:r>
              <a:rPr sz="3600" spc="-95">
                <a:solidFill>
                  <a:schemeClr val="tx2">
                    <a:lumMod val="75000"/>
                  </a:schemeClr>
                </a:solidFill>
              </a:rPr>
              <a:t>i</a:t>
            </a:r>
            <a:r>
              <a:rPr sz="3600" spc="-105">
                <a:solidFill>
                  <a:schemeClr val="tx2">
                    <a:lumMod val="75000"/>
                  </a:schemeClr>
                </a:solidFill>
              </a:rPr>
              <a:t>o</a:t>
            </a:r>
            <a:r>
              <a:rPr sz="3600" spc="-65">
                <a:solidFill>
                  <a:schemeClr val="tx2">
                    <a:lumMod val="75000"/>
                  </a:schemeClr>
                </a:solidFill>
              </a:rPr>
              <a:t>n</a:t>
            </a:r>
            <a:r>
              <a:rPr sz="3600" spc="-95">
                <a:solidFill>
                  <a:schemeClr val="tx2">
                    <a:lumMod val="75000"/>
                  </a:schemeClr>
                </a:solidFill>
              </a:rPr>
              <a:t> </a:t>
            </a:r>
            <a:r>
              <a:rPr sz="3600" spc="-85">
                <a:solidFill>
                  <a:schemeClr val="tx2">
                    <a:lumMod val="75000"/>
                  </a:schemeClr>
                </a:solidFill>
              </a:rPr>
              <a:t>S</a:t>
            </a:r>
            <a:r>
              <a:rPr sz="3600" spc="-100">
                <a:solidFill>
                  <a:schemeClr val="tx2">
                    <a:lumMod val="75000"/>
                  </a:schemeClr>
                </a:solidFill>
              </a:rPr>
              <a:t>t</a:t>
            </a:r>
            <a:r>
              <a:rPr sz="3600" spc="-160">
                <a:solidFill>
                  <a:schemeClr val="tx2">
                    <a:lumMod val="75000"/>
                  </a:schemeClr>
                </a:solidFill>
              </a:rPr>
              <a:t>a</a:t>
            </a:r>
            <a:r>
              <a:rPr sz="3600" spc="-135">
                <a:solidFill>
                  <a:schemeClr val="tx2">
                    <a:lumMod val="75000"/>
                  </a:schemeClr>
                </a:solidFill>
              </a:rPr>
              <a:t>t</a:t>
            </a:r>
            <a:r>
              <a:rPr sz="3600" spc="-50">
                <a:solidFill>
                  <a:schemeClr val="tx2">
                    <a:lumMod val="75000"/>
                  </a:schemeClr>
                </a:solidFill>
              </a:rPr>
              <a:t>e</a:t>
            </a:r>
            <a:r>
              <a:rPr sz="3600" spc="-165">
                <a:solidFill>
                  <a:schemeClr val="tx2">
                    <a:lumMod val="75000"/>
                  </a:schemeClr>
                </a:solidFill>
              </a:rPr>
              <a:t>m</a:t>
            </a:r>
            <a:r>
              <a:rPr sz="3600" spc="-90">
                <a:solidFill>
                  <a:schemeClr val="tx2">
                    <a:lumMod val="75000"/>
                  </a:schemeClr>
                </a:solidFill>
              </a:rPr>
              <a:t>e</a:t>
            </a:r>
            <a:r>
              <a:rPr sz="3600" spc="-140">
                <a:solidFill>
                  <a:schemeClr val="tx2">
                    <a:lumMod val="75000"/>
                  </a:schemeClr>
                </a:solidFill>
              </a:rPr>
              <a:t>n</a:t>
            </a:r>
            <a:r>
              <a:rPr sz="3600" spc="-65">
                <a:solidFill>
                  <a:schemeClr val="tx2">
                    <a:lumMod val="75000"/>
                  </a:schemeClr>
                </a:solidFill>
              </a:rPr>
              <a:t>t</a:t>
            </a:r>
            <a:endParaRPr sz="3600">
              <a:solidFill>
                <a:schemeClr val="tx2">
                  <a:lumMod val="75000"/>
                </a:schemeClr>
              </a:solidFill>
            </a:endParaRPr>
          </a:p>
        </p:txBody>
      </p:sp>
      <p:pic>
        <p:nvPicPr>
          <p:cNvPr id="5" name="object 5"/>
          <p:cNvPicPr/>
          <p:nvPr/>
        </p:nvPicPr>
        <p:blipFill>
          <a:blip r:embed="rId2" cstate="print"/>
          <a:stretch>
            <a:fillRect/>
          </a:stretch>
        </p:blipFill>
        <p:spPr>
          <a:xfrm>
            <a:off x="1035454" y="4416074"/>
            <a:ext cx="3625446" cy="2413352"/>
          </a:xfrm>
          <a:prstGeom prst="rect">
            <a:avLst/>
          </a:prstGeom>
        </p:spPr>
      </p:pic>
      <p:sp>
        <p:nvSpPr>
          <p:cNvPr id="6" name="object 6"/>
          <p:cNvSpPr txBox="1"/>
          <p:nvPr/>
        </p:nvSpPr>
        <p:spPr>
          <a:xfrm>
            <a:off x="5041900" y="4807783"/>
            <a:ext cx="4769645" cy="1629933"/>
          </a:xfrm>
          <a:prstGeom prst="rect">
            <a:avLst/>
          </a:prstGeom>
          <a:solidFill>
            <a:srgbClr val="FFD866"/>
          </a:solidFill>
          <a:ln w="10668">
            <a:solidFill>
              <a:srgbClr val="2F528E"/>
            </a:solidFill>
          </a:ln>
        </p:spPr>
        <p:txBody>
          <a:bodyPr vert="horz" wrap="square" lIns="0" tIns="6350" rIns="0" bIns="0" rtlCol="0">
            <a:spAutoFit/>
          </a:bodyPr>
          <a:lstStyle/>
          <a:p>
            <a:pPr>
              <a:lnSpc>
                <a:spcPct val="100000"/>
              </a:lnSpc>
              <a:spcBef>
                <a:spcPts val="50"/>
              </a:spcBef>
            </a:pPr>
            <a:endParaRPr sz="2150">
              <a:latin typeface="Times New Roman"/>
              <a:cs typeface="Times New Roman"/>
            </a:endParaRPr>
          </a:p>
          <a:p>
            <a:pPr marL="260350" marR="255904" indent="-1905" algn="ctr">
              <a:lnSpc>
                <a:spcPct val="100200"/>
              </a:lnSpc>
              <a:spcBef>
                <a:spcPts val="5"/>
              </a:spcBef>
            </a:pPr>
            <a:r>
              <a:rPr sz="2100" i="1">
                <a:latin typeface="Calibri"/>
                <a:cs typeface="Calibri"/>
              </a:rPr>
              <a:t>A</a:t>
            </a:r>
            <a:r>
              <a:rPr sz="2100" i="1" spc="-5">
                <a:latin typeface="Calibri"/>
                <a:cs typeface="Calibri"/>
              </a:rPr>
              <a:t> </a:t>
            </a:r>
            <a:r>
              <a:rPr lang="en-GB" sz="2100" i="1" spc="-10">
                <a:latin typeface="Calibri"/>
                <a:cs typeface="Calibri"/>
              </a:rPr>
              <a:t>continuing </a:t>
            </a:r>
            <a:r>
              <a:rPr sz="2100" i="1" spc="-5">
                <a:latin typeface="Calibri"/>
                <a:cs typeface="Calibri"/>
              </a:rPr>
              <a:t>mission</a:t>
            </a:r>
            <a:r>
              <a:rPr sz="2100" i="1" spc="25">
                <a:latin typeface="Calibri"/>
                <a:cs typeface="Calibri"/>
              </a:rPr>
              <a:t> </a:t>
            </a:r>
            <a:r>
              <a:rPr lang="en-GB" sz="2100" i="1" spc="25">
                <a:latin typeface="Calibri"/>
                <a:cs typeface="Calibri"/>
              </a:rPr>
              <a:t>with</a:t>
            </a:r>
            <a:r>
              <a:rPr sz="2100" i="1" spc="-15">
                <a:latin typeface="Calibri"/>
                <a:cs typeface="Calibri"/>
              </a:rPr>
              <a:t> </a:t>
            </a:r>
            <a:r>
              <a:rPr sz="2100" i="1">
                <a:latin typeface="Calibri"/>
                <a:cs typeface="Calibri"/>
              </a:rPr>
              <a:t>a </a:t>
            </a:r>
            <a:r>
              <a:rPr sz="2100" i="1" spc="5">
                <a:latin typeface="Calibri"/>
                <a:cs typeface="Calibri"/>
              </a:rPr>
              <a:t> </a:t>
            </a:r>
            <a:r>
              <a:rPr sz="2100" i="1" spc="-5">
                <a:latin typeface="Calibri"/>
                <a:cs typeface="Calibri"/>
              </a:rPr>
              <a:t>new business </a:t>
            </a:r>
            <a:r>
              <a:rPr sz="2100" i="1">
                <a:latin typeface="Calibri"/>
                <a:cs typeface="Calibri"/>
              </a:rPr>
              <a:t>plan </a:t>
            </a:r>
            <a:r>
              <a:rPr sz="2100" i="1" spc="-10">
                <a:latin typeface="Calibri"/>
                <a:cs typeface="Calibri"/>
              </a:rPr>
              <a:t>for </a:t>
            </a:r>
            <a:r>
              <a:rPr sz="2100" i="1" spc="-459">
                <a:latin typeface="Calibri"/>
                <a:cs typeface="Calibri"/>
              </a:rPr>
              <a:t> </a:t>
            </a:r>
            <a:r>
              <a:rPr sz="2100" i="1">
                <a:latin typeface="Calibri"/>
                <a:cs typeface="Calibri"/>
              </a:rPr>
              <a:t>the </a:t>
            </a:r>
            <a:r>
              <a:rPr sz="2100" i="1" spc="-5">
                <a:latin typeface="Calibri"/>
                <a:cs typeface="Calibri"/>
              </a:rPr>
              <a:t>next </a:t>
            </a:r>
            <a:r>
              <a:rPr sz="2100" i="1" spc="-10">
                <a:latin typeface="Calibri"/>
                <a:cs typeface="Calibri"/>
              </a:rPr>
              <a:t>five </a:t>
            </a:r>
            <a:r>
              <a:rPr sz="2100" i="1" spc="-5">
                <a:latin typeface="Calibri"/>
                <a:cs typeface="Calibri"/>
              </a:rPr>
              <a:t>years </a:t>
            </a:r>
            <a:r>
              <a:rPr sz="2100" i="1" spc="5">
                <a:latin typeface="Calibri"/>
                <a:cs typeface="Calibri"/>
              </a:rPr>
              <a:t>at </a:t>
            </a:r>
            <a:r>
              <a:rPr sz="2100" i="1" spc="10">
                <a:latin typeface="Calibri"/>
                <a:cs typeface="Calibri"/>
              </a:rPr>
              <a:t> </a:t>
            </a:r>
            <a:r>
              <a:rPr lang="en-GB" sz="2100" i="1" spc="10">
                <a:latin typeface="Calibri"/>
                <a:cs typeface="Calibri"/>
              </a:rPr>
              <a:t>Old Saltleians R</a:t>
            </a:r>
            <a:r>
              <a:rPr sz="2100" i="1" spc="-10">
                <a:latin typeface="Calibri"/>
                <a:cs typeface="Calibri"/>
              </a:rPr>
              <a:t>FC</a:t>
            </a:r>
            <a:endParaRPr lang="en-GB" sz="2100" i="1" spc="-10">
              <a:latin typeface="Calibri"/>
              <a:cs typeface="Calibri"/>
            </a:endParaRPr>
          </a:p>
          <a:p>
            <a:pPr marL="260350" marR="255904" indent="-1905" algn="ctr">
              <a:lnSpc>
                <a:spcPct val="100200"/>
              </a:lnSpc>
              <a:spcBef>
                <a:spcPts val="5"/>
              </a:spcBef>
            </a:pPr>
            <a:endParaRPr sz="2100">
              <a:latin typeface="Calibri"/>
              <a:cs typeface="Calibri"/>
            </a:endParaRPr>
          </a:p>
        </p:txBody>
      </p:sp>
      <p:sp>
        <p:nvSpPr>
          <p:cNvPr id="3" name="Slide Number Placeholder 2">
            <a:extLst>
              <a:ext uri="{FF2B5EF4-FFF2-40B4-BE49-F238E27FC236}">
                <a16:creationId xmlns:a16="http://schemas.microsoft.com/office/drawing/2014/main" id="{4EED1A79-7367-4657-87D9-9ABD297C9E02}"/>
              </a:ext>
            </a:extLst>
          </p:cNvPr>
          <p:cNvSpPr>
            <a:spLocks noGrp="1"/>
          </p:cNvSpPr>
          <p:nvPr>
            <p:ph type="sldNum" sz="quarter" idx="7"/>
          </p:nvPr>
        </p:nvSpPr>
        <p:spPr/>
        <p:txBody>
          <a:bodyPr/>
          <a:lstStyle/>
          <a:p>
            <a:fld id="{B6F15528-21DE-4FAA-801E-634DDDAF4B2B}" type="slidenum">
              <a:rPr lang="en-GB" smtClean="0"/>
              <a:t>2</a:t>
            </a:fld>
            <a:endParaRPr lang="en-GB"/>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Tm="60000">
        <p159:morph option="byObject"/>
      </p:transition>
    </mc:Choice>
    <mc:Fallback xmlns="">
      <p:transition advTm="60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1339" y="1294873"/>
            <a:ext cx="8523605" cy="614680"/>
          </a:xfrm>
          <a:prstGeom prst="rect">
            <a:avLst/>
          </a:prstGeom>
        </p:spPr>
        <p:txBody>
          <a:bodyPr vert="horz" wrap="square" lIns="0" tIns="14605" rIns="0" bIns="0" rtlCol="0">
            <a:spAutoFit/>
          </a:bodyPr>
          <a:lstStyle/>
          <a:p>
            <a:pPr marL="12700">
              <a:lnSpc>
                <a:spcPct val="100000"/>
              </a:lnSpc>
              <a:spcBef>
                <a:spcPts val="115"/>
              </a:spcBef>
            </a:pPr>
            <a:endParaRPr spc="-95">
              <a:solidFill>
                <a:srgbClr val="FFD866"/>
              </a:solidFill>
            </a:endParaRPr>
          </a:p>
        </p:txBody>
      </p:sp>
      <p:pic>
        <p:nvPicPr>
          <p:cNvPr id="24" name="Picture 23" descr="Graphical user interface, diagram&#10;&#10;Description automatically generated">
            <a:extLst>
              <a:ext uri="{FF2B5EF4-FFF2-40B4-BE49-F238E27FC236}">
                <a16:creationId xmlns:a16="http://schemas.microsoft.com/office/drawing/2014/main" id="{6F6F48E6-9E10-4143-B3AF-5CA9FD2AA1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0"/>
            <a:ext cx="10693400" cy="7561729"/>
          </a:xfrm>
          <a:prstGeom prst="rect">
            <a:avLst/>
          </a:prstGeom>
        </p:spPr>
      </p:pic>
      <p:sp>
        <p:nvSpPr>
          <p:cNvPr id="3" name="Slide Number Placeholder 2">
            <a:extLst>
              <a:ext uri="{FF2B5EF4-FFF2-40B4-BE49-F238E27FC236}">
                <a16:creationId xmlns:a16="http://schemas.microsoft.com/office/drawing/2014/main" id="{E5B2F876-EC34-4FA6-949E-9D4153DC9544}"/>
              </a:ext>
            </a:extLst>
          </p:cNvPr>
          <p:cNvSpPr>
            <a:spLocks noGrp="1"/>
          </p:cNvSpPr>
          <p:nvPr>
            <p:ph type="sldNum" sz="quarter" idx="7"/>
          </p:nvPr>
        </p:nvSpPr>
        <p:spPr/>
        <p:txBody>
          <a:bodyPr/>
          <a:lstStyle/>
          <a:p>
            <a:fld id="{B6F15528-21DE-4FAA-801E-634DDDAF4B2B}" type="slidenum">
              <a:rPr lang="en-GB" smtClean="0"/>
              <a:t>20</a:t>
            </a:fld>
            <a:endParaRPr lang="en-GB"/>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Tm="60000">
        <p159:morph option="byObject"/>
      </p:transition>
    </mc:Choice>
    <mc:Fallback xmlns="">
      <p:transition advTm="60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22936" y="1329875"/>
            <a:ext cx="2200434" cy="566822"/>
          </a:xfrm>
          <a:prstGeom prst="rect">
            <a:avLst/>
          </a:prstGeom>
        </p:spPr>
        <p:txBody>
          <a:bodyPr vert="horz" wrap="square" lIns="0" tIns="12700" rIns="0" bIns="0" rtlCol="0">
            <a:spAutoFit/>
          </a:bodyPr>
          <a:lstStyle/>
          <a:p>
            <a:pPr marL="12700">
              <a:lnSpc>
                <a:spcPct val="100000"/>
              </a:lnSpc>
              <a:spcBef>
                <a:spcPts val="100"/>
              </a:spcBef>
            </a:pPr>
            <a:r>
              <a:rPr sz="3600" spc="-60">
                <a:solidFill>
                  <a:schemeClr val="tx2">
                    <a:lumMod val="75000"/>
                  </a:schemeClr>
                </a:solidFill>
              </a:rPr>
              <a:t>T</a:t>
            </a:r>
            <a:r>
              <a:rPr sz="3600" spc="-100">
                <a:solidFill>
                  <a:schemeClr val="tx2">
                    <a:lumMod val="75000"/>
                  </a:schemeClr>
                </a:solidFill>
              </a:rPr>
              <a:t>h</a:t>
            </a:r>
            <a:r>
              <a:rPr sz="3600" spc="-90">
                <a:solidFill>
                  <a:schemeClr val="tx2">
                    <a:lumMod val="75000"/>
                  </a:schemeClr>
                </a:solidFill>
              </a:rPr>
              <a:t>a</a:t>
            </a:r>
            <a:r>
              <a:rPr sz="3600" spc="-140">
                <a:solidFill>
                  <a:schemeClr val="tx2">
                    <a:lumMod val="75000"/>
                  </a:schemeClr>
                </a:solidFill>
              </a:rPr>
              <a:t>n</a:t>
            </a:r>
            <a:r>
              <a:rPr sz="3600" spc="-145">
                <a:solidFill>
                  <a:schemeClr val="tx2">
                    <a:lumMod val="75000"/>
                  </a:schemeClr>
                </a:solidFill>
              </a:rPr>
              <a:t>k</a:t>
            </a:r>
            <a:r>
              <a:rPr sz="3600" spc="-65">
                <a:solidFill>
                  <a:schemeClr val="tx2">
                    <a:lumMod val="75000"/>
                  </a:schemeClr>
                </a:solidFill>
              </a:rPr>
              <a:t> </a:t>
            </a:r>
            <a:r>
              <a:rPr sz="3600" spc="-200">
                <a:solidFill>
                  <a:schemeClr val="tx2">
                    <a:lumMod val="75000"/>
                  </a:schemeClr>
                </a:solidFill>
              </a:rPr>
              <a:t>y</a:t>
            </a:r>
            <a:r>
              <a:rPr sz="3600" spc="-70">
                <a:solidFill>
                  <a:schemeClr val="tx2">
                    <a:lumMod val="75000"/>
                  </a:schemeClr>
                </a:solidFill>
              </a:rPr>
              <a:t>o</a:t>
            </a:r>
            <a:r>
              <a:rPr sz="3600" spc="-65">
                <a:solidFill>
                  <a:schemeClr val="tx2">
                    <a:lumMod val="75000"/>
                  </a:schemeClr>
                </a:solidFill>
              </a:rPr>
              <a:t>u</a:t>
            </a:r>
            <a:r>
              <a:rPr lang="en-GB" sz="3600" spc="-65">
                <a:solidFill>
                  <a:schemeClr val="tx2">
                    <a:lumMod val="75000"/>
                  </a:schemeClr>
                </a:solidFill>
              </a:rPr>
              <a:t>!</a:t>
            </a:r>
            <a:endParaRPr sz="3600">
              <a:solidFill>
                <a:schemeClr val="tx2">
                  <a:lumMod val="75000"/>
                </a:schemeClr>
              </a:solidFill>
            </a:endParaRPr>
          </a:p>
        </p:txBody>
      </p:sp>
      <p:sp>
        <p:nvSpPr>
          <p:cNvPr id="3" name="object 3"/>
          <p:cNvSpPr txBox="1"/>
          <p:nvPr/>
        </p:nvSpPr>
        <p:spPr>
          <a:xfrm>
            <a:off x="4620639" y="1915218"/>
            <a:ext cx="5372540" cy="815608"/>
          </a:xfrm>
          <a:prstGeom prst="rect">
            <a:avLst/>
          </a:prstGeom>
        </p:spPr>
        <p:txBody>
          <a:bodyPr vert="horz" wrap="square" lIns="0" tIns="91440" rIns="0" bIns="0" rtlCol="0">
            <a:spAutoFit/>
          </a:bodyPr>
          <a:lstStyle/>
          <a:p>
            <a:pPr marL="213360" indent="-201295">
              <a:lnSpc>
                <a:spcPct val="100000"/>
              </a:lnSpc>
              <a:spcBef>
                <a:spcPts val="720"/>
              </a:spcBef>
              <a:buFont typeface="Arial"/>
              <a:buChar char="•"/>
              <a:tabLst>
                <a:tab pos="213995" algn="l"/>
              </a:tabLst>
            </a:pPr>
            <a:r>
              <a:rPr lang="en-GB" sz="2100" spc="-35">
                <a:latin typeface="Calibri"/>
                <a:cs typeface="Calibri"/>
              </a:rPr>
              <a:t>The club needs you and</a:t>
            </a:r>
            <a:r>
              <a:rPr sz="2100" spc="35">
                <a:latin typeface="Calibri"/>
                <a:cs typeface="Calibri"/>
              </a:rPr>
              <a:t> </a:t>
            </a:r>
            <a:r>
              <a:rPr sz="2100" spc="-10">
                <a:latin typeface="Calibri"/>
                <a:cs typeface="Calibri"/>
              </a:rPr>
              <a:t>appreciate</a:t>
            </a:r>
            <a:r>
              <a:rPr lang="en-GB" sz="2100" spc="-10">
                <a:latin typeface="Calibri"/>
                <a:cs typeface="Calibri"/>
              </a:rPr>
              <a:t>s</a:t>
            </a:r>
            <a:r>
              <a:rPr sz="2100" spc="10">
                <a:latin typeface="Calibri"/>
                <a:cs typeface="Calibri"/>
              </a:rPr>
              <a:t> </a:t>
            </a:r>
            <a:r>
              <a:rPr sz="2100" spc="-15">
                <a:latin typeface="Calibri"/>
                <a:cs typeface="Calibri"/>
              </a:rPr>
              <a:t>your</a:t>
            </a:r>
            <a:r>
              <a:rPr sz="2100" spc="5">
                <a:latin typeface="Calibri"/>
                <a:cs typeface="Calibri"/>
              </a:rPr>
              <a:t> </a:t>
            </a:r>
            <a:r>
              <a:rPr sz="2100" spc="-5">
                <a:latin typeface="Calibri"/>
                <a:cs typeface="Calibri"/>
              </a:rPr>
              <a:t>time</a:t>
            </a:r>
            <a:r>
              <a:rPr sz="2100" spc="-15">
                <a:latin typeface="Calibri"/>
                <a:cs typeface="Calibri"/>
              </a:rPr>
              <a:t> </a:t>
            </a:r>
            <a:endParaRPr sz="2100">
              <a:latin typeface="Calibri"/>
              <a:cs typeface="Calibri"/>
            </a:endParaRPr>
          </a:p>
          <a:p>
            <a:pPr marL="213360" indent="-201295">
              <a:lnSpc>
                <a:spcPct val="100000"/>
              </a:lnSpc>
              <a:spcBef>
                <a:spcPts val="625"/>
              </a:spcBef>
              <a:buFont typeface="Arial"/>
              <a:buChar char="•"/>
              <a:tabLst>
                <a:tab pos="213995" algn="l"/>
              </a:tabLst>
            </a:pPr>
            <a:r>
              <a:rPr sz="2100" spc="-35">
                <a:latin typeface="Calibri"/>
                <a:cs typeface="Calibri"/>
              </a:rPr>
              <a:t>We</a:t>
            </a:r>
            <a:r>
              <a:rPr sz="2100" spc="-30">
                <a:latin typeface="Calibri"/>
                <a:cs typeface="Calibri"/>
              </a:rPr>
              <a:t> </a:t>
            </a:r>
            <a:r>
              <a:rPr sz="2100" spc="-10">
                <a:latin typeface="Calibri"/>
                <a:cs typeface="Calibri"/>
              </a:rPr>
              <a:t>welcome your </a:t>
            </a:r>
            <a:r>
              <a:rPr sz="2100" spc="-5">
                <a:latin typeface="Calibri"/>
                <a:cs typeface="Calibri"/>
              </a:rPr>
              <a:t>questions</a:t>
            </a:r>
            <a:endParaRPr sz="2100">
              <a:latin typeface="Calibri"/>
              <a:cs typeface="Calibri"/>
            </a:endParaRPr>
          </a:p>
        </p:txBody>
      </p:sp>
      <p:pic>
        <p:nvPicPr>
          <p:cNvPr id="4" name="object 4"/>
          <p:cNvPicPr/>
          <p:nvPr/>
        </p:nvPicPr>
        <p:blipFill>
          <a:blip r:embed="rId2" cstate="print"/>
          <a:stretch>
            <a:fillRect/>
          </a:stretch>
        </p:blipFill>
        <p:spPr>
          <a:xfrm>
            <a:off x="546100" y="1915218"/>
            <a:ext cx="3753103" cy="4871153"/>
          </a:xfrm>
          <a:prstGeom prst="rect">
            <a:avLst/>
          </a:prstGeom>
        </p:spPr>
      </p:pic>
      <p:pic>
        <p:nvPicPr>
          <p:cNvPr id="5" name="Picture 4">
            <a:extLst>
              <a:ext uri="{FF2B5EF4-FFF2-40B4-BE49-F238E27FC236}">
                <a16:creationId xmlns:a16="http://schemas.microsoft.com/office/drawing/2014/main" id="{34EAAE09-535F-4227-A3D0-5B88D1793744}"/>
              </a:ext>
            </a:extLst>
          </p:cNvPr>
          <p:cNvPicPr>
            <a:picLocks noChangeAspect="1"/>
          </p:cNvPicPr>
          <p:nvPr/>
        </p:nvPicPr>
        <p:blipFill>
          <a:blip r:embed="rId3"/>
          <a:stretch>
            <a:fillRect/>
          </a:stretch>
        </p:blipFill>
        <p:spPr>
          <a:xfrm>
            <a:off x="5837406" y="3091875"/>
            <a:ext cx="3237257" cy="3694496"/>
          </a:xfrm>
          <a:prstGeom prst="rect">
            <a:avLst/>
          </a:prstGeom>
        </p:spPr>
      </p:pic>
      <p:sp>
        <p:nvSpPr>
          <p:cNvPr id="6" name="Slide Number Placeholder 5">
            <a:extLst>
              <a:ext uri="{FF2B5EF4-FFF2-40B4-BE49-F238E27FC236}">
                <a16:creationId xmlns:a16="http://schemas.microsoft.com/office/drawing/2014/main" id="{0615C700-E949-42DF-A0CD-7C1140594507}"/>
              </a:ext>
            </a:extLst>
          </p:cNvPr>
          <p:cNvSpPr>
            <a:spLocks noGrp="1"/>
          </p:cNvSpPr>
          <p:nvPr>
            <p:ph type="sldNum" sz="quarter" idx="7"/>
          </p:nvPr>
        </p:nvSpPr>
        <p:spPr/>
        <p:txBody>
          <a:bodyPr/>
          <a:lstStyle/>
          <a:p>
            <a:fld id="{B6F15528-21DE-4FAA-801E-634DDDAF4B2B}" type="slidenum">
              <a:rPr lang="en-GB" smtClean="0"/>
              <a:t>21</a:t>
            </a:fld>
            <a:endParaRPr lang="en-GB"/>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Tm="60000">
        <p159:morph option="byObject"/>
      </p:transition>
    </mc:Choice>
    <mc:Fallback xmlns="">
      <p:transition advTm="6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3799" y="901947"/>
            <a:ext cx="8305800" cy="607218"/>
          </a:xfrm>
          <a:prstGeom prst="rect">
            <a:avLst/>
          </a:prstGeom>
        </p:spPr>
        <p:txBody>
          <a:bodyPr vert="horz" wrap="square" lIns="0" tIns="14605" rIns="0" bIns="0" rtlCol="0">
            <a:spAutoFit/>
          </a:bodyPr>
          <a:lstStyle/>
          <a:p>
            <a:pPr marL="12700">
              <a:lnSpc>
                <a:spcPct val="100000"/>
              </a:lnSpc>
              <a:spcBef>
                <a:spcPts val="115"/>
              </a:spcBef>
            </a:pPr>
            <a:r>
              <a:rPr spc="-290">
                <a:solidFill>
                  <a:schemeClr val="tx2">
                    <a:lumMod val="75000"/>
                  </a:schemeClr>
                </a:solidFill>
              </a:rPr>
              <a:t>W</a:t>
            </a:r>
            <a:r>
              <a:rPr spc="-30">
                <a:solidFill>
                  <a:schemeClr val="tx2">
                    <a:lumMod val="75000"/>
                  </a:schemeClr>
                </a:solidFill>
              </a:rPr>
              <a:t>e</a:t>
            </a:r>
            <a:r>
              <a:rPr spc="-75">
                <a:solidFill>
                  <a:schemeClr val="tx2">
                    <a:lumMod val="75000"/>
                  </a:schemeClr>
                </a:solidFill>
              </a:rPr>
              <a:t> </a:t>
            </a:r>
            <a:r>
              <a:rPr lang="en-GB" spc="-75">
                <a:solidFill>
                  <a:schemeClr val="tx2">
                    <a:lumMod val="75000"/>
                  </a:schemeClr>
                </a:solidFill>
              </a:rPr>
              <a:t>have the future of rugby in our hands!</a:t>
            </a:r>
            <a:endParaRPr spc="-30">
              <a:solidFill>
                <a:schemeClr val="tx2">
                  <a:lumMod val="75000"/>
                </a:schemeClr>
              </a:solidFill>
            </a:endParaRPr>
          </a:p>
        </p:txBody>
      </p:sp>
      <p:sp>
        <p:nvSpPr>
          <p:cNvPr id="3" name="object 3"/>
          <p:cNvSpPr txBox="1"/>
          <p:nvPr/>
        </p:nvSpPr>
        <p:spPr>
          <a:xfrm>
            <a:off x="1727199" y="1724025"/>
            <a:ext cx="7239000" cy="4292201"/>
          </a:xfrm>
          <a:prstGeom prst="rect">
            <a:avLst/>
          </a:prstGeom>
        </p:spPr>
        <p:txBody>
          <a:bodyPr vert="horz" wrap="square" lIns="0" tIns="12700" rIns="0" bIns="0" rtlCol="0">
            <a:spAutoFit/>
          </a:bodyPr>
          <a:lstStyle/>
          <a:p>
            <a:pPr marL="297815" marR="446405" indent="-285750">
              <a:lnSpc>
                <a:spcPct val="110300"/>
              </a:lnSpc>
              <a:spcBef>
                <a:spcPts val="100"/>
              </a:spcBef>
              <a:buFont typeface="Wingdings" panose="05000000000000000000" pitchFamily="2" charset="2"/>
              <a:buChar char="q"/>
              <a:tabLst>
                <a:tab pos="213995" algn="l"/>
              </a:tabLst>
            </a:pPr>
            <a:r>
              <a:rPr lang="en-GB" sz="1750" dirty="0">
                <a:latin typeface="Calibri"/>
                <a:cs typeface="Calibri"/>
              </a:rPr>
              <a:t>Fabulous new build rugby facility, to rival any in the Midlands</a:t>
            </a:r>
            <a:endParaRPr sz="1750" dirty="0">
              <a:latin typeface="Calibri"/>
              <a:cs typeface="Calibri"/>
            </a:endParaRPr>
          </a:p>
          <a:p>
            <a:pPr marL="297815" marR="143510" indent="-285750">
              <a:lnSpc>
                <a:spcPct val="110300"/>
              </a:lnSpc>
              <a:spcBef>
                <a:spcPts val="860"/>
              </a:spcBef>
              <a:buFont typeface="Wingdings" panose="05000000000000000000" pitchFamily="2" charset="2"/>
              <a:buChar char="q"/>
              <a:tabLst>
                <a:tab pos="213995" algn="l"/>
              </a:tabLst>
            </a:pPr>
            <a:r>
              <a:rPr lang="en-GB" sz="1750" dirty="0">
                <a:latin typeface="Calibri"/>
                <a:cs typeface="Calibri"/>
              </a:rPr>
              <a:t>State of the art social areas, heated changing rooms with gym &amp; physio room</a:t>
            </a:r>
            <a:endParaRPr sz="1750" dirty="0">
              <a:latin typeface="Calibri"/>
              <a:cs typeface="Calibri"/>
            </a:endParaRPr>
          </a:p>
          <a:p>
            <a:pPr marL="297815" marR="99060" indent="-285750">
              <a:lnSpc>
                <a:spcPct val="110300"/>
              </a:lnSpc>
              <a:spcBef>
                <a:spcPts val="875"/>
              </a:spcBef>
              <a:buFont typeface="Wingdings" panose="05000000000000000000" pitchFamily="2" charset="2"/>
              <a:buChar char="q"/>
              <a:tabLst>
                <a:tab pos="213995" algn="l"/>
              </a:tabLst>
            </a:pPr>
            <a:r>
              <a:rPr lang="en-GB" sz="1750" spc="-15" dirty="0">
                <a:latin typeface="Calibri"/>
                <a:cs typeface="Calibri"/>
              </a:rPr>
              <a:t>A ‘P</a:t>
            </a:r>
            <a:r>
              <a:rPr sz="1750" spc="-15" dirty="0">
                <a:latin typeface="Calibri"/>
                <a:cs typeface="Calibri"/>
              </a:rPr>
              <a:t>layer</a:t>
            </a:r>
            <a:r>
              <a:rPr sz="1750" spc="30" dirty="0">
                <a:latin typeface="Calibri"/>
                <a:cs typeface="Calibri"/>
              </a:rPr>
              <a:t> </a:t>
            </a:r>
            <a:r>
              <a:rPr lang="en-GB" sz="1750" spc="30" dirty="0">
                <a:latin typeface="Calibri"/>
                <a:cs typeface="Calibri"/>
              </a:rPr>
              <a:t>C</a:t>
            </a:r>
            <a:r>
              <a:rPr sz="1750" spc="-10" dirty="0" err="1">
                <a:latin typeface="Calibri"/>
                <a:cs typeface="Calibri"/>
              </a:rPr>
              <a:t>entr</a:t>
            </a:r>
            <a:r>
              <a:rPr lang="en-GB" sz="1750" spc="-10" dirty="0" err="1">
                <a:latin typeface="Calibri"/>
                <a:cs typeface="Calibri"/>
              </a:rPr>
              <a:t>ic</a:t>
            </a:r>
            <a:r>
              <a:rPr lang="en-GB" sz="1750" spc="-10" dirty="0">
                <a:latin typeface="Calibri"/>
                <a:cs typeface="Calibri"/>
              </a:rPr>
              <a:t>’</a:t>
            </a:r>
            <a:r>
              <a:rPr sz="1750" spc="20" dirty="0">
                <a:latin typeface="Calibri"/>
                <a:cs typeface="Calibri"/>
              </a:rPr>
              <a:t> </a:t>
            </a:r>
            <a:r>
              <a:rPr sz="1750" spc="-5" dirty="0">
                <a:latin typeface="Calibri"/>
                <a:cs typeface="Calibri"/>
              </a:rPr>
              <a:t>approach</a:t>
            </a:r>
            <a:r>
              <a:rPr lang="en-GB" sz="1750" spc="-5" dirty="0">
                <a:latin typeface="Calibri"/>
                <a:cs typeface="Calibri"/>
              </a:rPr>
              <a:t>,</a:t>
            </a:r>
            <a:r>
              <a:rPr sz="1750" spc="-15" dirty="0">
                <a:latin typeface="Calibri"/>
                <a:cs typeface="Calibri"/>
              </a:rPr>
              <a:t> </a:t>
            </a:r>
            <a:r>
              <a:rPr sz="1750" spc="-5" dirty="0">
                <a:latin typeface="Calibri"/>
                <a:cs typeface="Calibri"/>
              </a:rPr>
              <a:t>with</a:t>
            </a:r>
            <a:r>
              <a:rPr sz="1750" spc="25" dirty="0">
                <a:latin typeface="Calibri"/>
                <a:cs typeface="Calibri"/>
              </a:rPr>
              <a:t> </a:t>
            </a:r>
            <a:r>
              <a:rPr sz="1750" dirty="0">
                <a:latin typeface="Calibri"/>
                <a:cs typeface="Calibri"/>
              </a:rPr>
              <a:t>opportunities</a:t>
            </a:r>
            <a:r>
              <a:rPr sz="1750" spc="-10" dirty="0">
                <a:latin typeface="Calibri"/>
                <a:cs typeface="Calibri"/>
              </a:rPr>
              <a:t> </a:t>
            </a:r>
            <a:r>
              <a:rPr sz="1750" spc="-15" dirty="0">
                <a:latin typeface="Calibri"/>
                <a:cs typeface="Calibri"/>
              </a:rPr>
              <a:t>for</a:t>
            </a:r>
            <a:r>
              <a:rPr sz="1750" spc="-5" dirty="0">
                <a:latin typeface="Calibri"/>
                <a:cs typeface="Calibri"/>
              </a:rPr>
              <a:t> </a:t>
            </a:r>
            <a:r>
              <a:rPr lang="en-GB" sz="1750" spc="-5" dirty="0">
                <a:latin typeface="Calibri"/>
                <a:cs typeface="Calibri"/>
              </a:rPr>
              <a:t>adults, </a:t>
            </a:r>
            <a:r>
              <a:rPr sz="1750" spc="-5" dirty="0">
                <a:latin typeface="Calibri"/>
                <a:cs typeface="Calibri"/>
              </a:rPr>
              <a:t>boys</a:t>
            </a:r>
            <a:r>
              <a:rPr sz="1750" spc="-10" dirty="0">
                <a:latin typeface="Calibri"/>
                <a:cs typeface="Calibri"/>
              </a:rPr>
              <a:t> </a:t>
            </a:r>
            <a:r>
              <a:rPr sz="1750" dirty="0">
                <a:latin typeface="Calibri"/>
                <a:cs typeface="Calibri"/>
              </a:rPr>
              <a:t>and</a:t>
            </a:r>
            <a:r>
              <a:rPr sz="1750" spc="5" dirty="0">
                <a:latin typeface="Calibri"/>
                <a:cs typeface="Calibri"/>
              </a:rPr>
              <a:t> </a:t>
            </a:r>
            <a:r>
              <a:rPr sz="1750" spc="-5" dirty="0">
                <a:latin typeface="Calibri"/>
                <a:cs typeface="Calibri"/>
              </a:rPr>
              <a:t>girls</a:t>
            </a:r>
            <a:r>
              <a:rPr sz="1750" spc="10" dirty="0">
                <a:latin typeface="Calibri"/>
                <a:cs typeface="Calibri"/>
              </a:rPr>
              <a:t> </a:t>
            </a:r>
            <a:r>
              <a:rPr sz="1750" spc="-10" dirty="0">
                <a:latin typeface="Calibri"/>
                <a:cs typeface="Calibri"/>
              </a:rPr>
              <a:t>from</a:t>
            </a:r>
            <a:r>
              <a:rPr sz="1750" spc="-5" dirty="0">
                <a:latin typeface="Calibri"/>
                <a:cs typeface="Calibri"/>
              </a:rPr>
              <a:t> U6</a:t>
            </a:r>
            <a:r>
              <a:rPr sz="1750" spc="15" dirty="0">
                <a:latin typeface="Calibri"/>
                <a:cs typeface="Calibri"/>
              </a:rPr>
              <a:t> </a:t>
            </a:r>
            <a:r>
              <a:rPr sz="1750" spc="-5" dirty="0">
                <a:latin typeface="Calibri"/>
                <a:cs typeface="Calibri"/>
              </a:rPr>
              <a:t>to</a:t>
            </a:r>
            <a:r>
              <a:rPr sz="1750" spc="-20" dirty="0">
                <a:latin typeface="Calibri"/>
                <a:cs typeface="Calibri"/>
              </a:rPr>
              <a:t> </a:t>
            </a:r>
            <a:r>
              <a:rPr sz="1750" spc="-5" dirty="0">
                <a:latin typeface="Calibri"/>
                <a:cs typeface="Calibri"/>
              </a:rPr>
              <a:t>U18 </a:t>
            </a:r>
            <a:r>
              <a:rPr sz="1750" spc="-380" dirty="0">
                <a:latin typeface="Calibri"/>
                <a:cs typeface="Calibri"/>
              </a:rPr>
              <a:t> </a:t>
            </a:r>
            <a:r>
              <a:rPr sz="1750" spc="-5" dirty="0">
                <a:latin typeface="Calibri"/>
                <a:cs typeface="Calibri"/>
              </a:rPr>
              <a:t>to</a:t>
            </a:r>
            <a:r>
              <a:rPr sz="1750" spc="-15" dirty="0">
                <a:latin typeface="Calibri"/>
                <a:cs typeface="Calibri"/>
              </a:rPr>
              <a:t> </a:t>
            </a:r>
            <a:r>
              <a:rPr sz="1750" spc="-5" dirty="0">
                <a:latin typeface="Calibri"/>
                <a:cs typeface="Calibri"/>
              </a:rPr>
              <a:t>reach</a:t>
            </a:r>
            <a:r>
              <a:rPr sz="1750" spc="15" dirty="0">
                <a:latin typeface="Calibri"/>
                <a:cs typeface="Calibri"/>
              </a:rPr>
              <a:t> </a:t>
            </a:r>
            <a:r>
              <a:rPr sz="1750" spc="-5" dirty="0">
                <a:latin typeface="Calibri"/>
                <a:cs typeface="Calibri"/>
              </a:rPr>
              <a:t>their</a:t>
            </a:r>
            <a:r>
              <a:rPr sz="1750" spc="5" dirty="0">
                <a:latin typeface="Calibri"/>
                <a:cs typeface="Calibri"/>
              </a:rPr>
              <a:t> </a:t>
            </a:r>
            <a:r>
              <a:rPr sz="1750" spc="-5" dirty="0">
                <a:latin typeface="Calibri"/>
                <a:cs typeface="Calibri"/>
              </a:rPr>
              <a:t>potential</a:t>
            </a:r>
            <a:r>
              <a:rPr sz="1750" spc="-10" dirty="0">
                <a:latin typeface="Calibri"/>
                <a:cs typeface="Calibri"/>
              </a:rPr>
              <a:t> </a:t>
            </a:r>
            <a:r>
              <a:rPr sz="1750" spc="5" dirty="0">
                <a:latin typeface="Calibri"/>
                <a:cs typeface="Calibri"/>
              </a:rPr>
              <a:t>in</a:t>
            </a:r>
            <a:r>
              <a:rPr sz="1750" spc="-5" dirty="0">
                <a:latin typeface="Calibri"/>
                <a:cs typeface="Calibri"/>
              </a:rPr>
              <a:t> rugby</a:t>
            </a:r>
            <a:r>
              <a:rPr lang="en-GB" sz="1750" spc="-5" dirty="0">
                <a:latin typeface="Calibri"/>
                <a:cs typeface="Calibri"/>
              </a:rPr>
              <a:t>.</a:t>
            </a:r>
            <a:endParaRPr sz="1750" dirty="0">
              <a:latin typeface="Calibri"/>
              <a:cs typeface="Calibri"/>
            </a:endParaRPr>
          </a:p>
          <a:p>
            <a:pPr marL="297815" indent="-285750">
              <a:lnSpc>
                <a:spcPct val="100000"/>
              </a:lnSpc>
              <a:spcBef>
                <a:spcPts val="1095"/>
              </a:spcBef>
              <a:buFont typeface="Wingdings" panose="05000000000000000000" pitchFamily="2" charset="2"/>
              <a:buChar char="q"/>
              <a:tabLst>
                <a:tab pos="213995" algn="l"/>
              </a:tabLst>
            </a:pPr>
            <a:r>
              <a:rPr sz="1750" spc="-5" dirty="0">
                <a:latin typeface="Calibri"/>
                <a:cs typeface="Calibri"/>
              </a:rPr>
              <a:t>Significant</a:t>
            </a:r>
            <a:r>
              <a:rPr sz="1750" dirty="0">
                <a:latin typeface="Calibri"/>
                <a:cs typeface="Calibri"/>
              </a:rPr>
              <a:t> </a:t>
            </a:r>
            <a:r>
              <a:rPr sz="1750" spc="-10" dirty="0">
                <a:latin typeface="Calibri"/>
                <a:cs typeface="Calibri"/>
              </a:rPr>
              <a:t>investment</a:t>
            </a:r>
            <a:r>
              <a:rPr sz="1750" spc="5" dirty="0">
                <a:latin typeface="Calibri"/>
                <a:cs typeface="Calibri"/>
              </a:rPr>
              <a:t> </a:t>
            </a:r>
            <a:r>
              <a:rPr sz="1750" dirty="0">
                <a:latin typeface="Calibri"/>
                <a:cs typeface="Calibri"/>
              </a:rPr>
              <a:t>in coaches</a:t>
            </a:r>
            <a:r>
              <a:rPr sz="1750" spc="-5" dirty="0">
                <a:latin typeface="Calibri"/>
                <a:cs typeface="Calibri"/>
              </a:rPr>
              <a:t> </a:t>
            </a:r>
            <a:r>
              <a:rPr sz="1750" dirty="0">
                <a:latin typeface="Calibri"/>
                <a:cs typeface="Calibri"/>
              </a:rPr>
              <a:t>and </a:t>
            </a:r>
            <a:r>
              <a:rPr sz="1750" spc="-10" dirty="0">
                <a:latin typeface="Calibri"/>
                <a:cs typeface="Calibri"/>
              </a:rPr>
              <a:t>volunteers</a:t>
            </a:r>
            <a:r>
              <a:rPr lang="en-GB" sz="1750" spc="-10" dirty="0">
                <a:latin typeface="Calibri"/>
                <a:cs typeface="Calibri"/>
              </a:rPr>
              <a:t>, training courses and kit.</a:t>
            </a:r>
            <a:endParaRPr sz="1750" dirty="0">
              <a:latin typeface="Calibri"/>
              <a:cs typeface="Calibri"/>
            </a:endParaRPr>
          </a:p>
          <a:p>
            <a:pPr marL="297815" indent="-285750">
              <a:lnSpc>
                <a:spcPct val="100000"/>
              </a:lnSpc>
              <a:spcBef>
                <a:spcPts val="790"/>
              </a:spcBef>
              <a:buFont typeface="Wingdings" panose="05000000000000000000" pitchFamily="2" charset="2"/>
              <a:buChar char="q"/>
              <a:tabLst>
                <a:tab pos="213995" algn="l"/>
              </a:tabLst>
            </a:pPr>
            <a:r>
              <a:rPr sz="1750" spc="-5" dirty="0">
                <a:latin typeface="Calibri"/>
                <a:cs typeface="Calibri"/>
              </a:rPr>
              <a:t>New facilities</a:t>
            </a:r>
            <a:r>
              <a:rPr sz="1750" spc="20" dirty="0">
                <a:latin typeface="Calibri"/>
                <a:cs typeface="Calibri"/>
              </a:rPr>
              <a:t> </a:t>
            </a:r>
            <a:r>
              <a:rPr sz="1750" spc="-15" dirty="0">
                <a:latin typeface="Calibri"/>
                <a:cs typeface="Calibri"/>
              </a:rPr>
              <a:t>are</a:t>
            </a:r>
            <a:r>
              <a:rPr sz="1750" spc="10" dirty="0">
                <a:latin typeface="Calibri"/>
                <a:cs typeface="Calibri"/>
              </a:rPr>
              <a:t> </a:t>
            </a:r>
            <a:r>
              <a:rPr sz="1750" spc="-5" dirty="0">
                <a:latin typeface="Calibri"/>
                <a:cs typeface="Calibri"/>
              </a:rPr>
              <a:t>impressive</a:t>
            </a:r>
            <a:r>
              <a:rPr lang="en-GB" sz="1750" spc="-5" dirty="0">
                <a:latin typeface="Calibri"/>
                <a:cs typeface="Calibri"/>
              </a:rPr>
              <a:t>,</a:t>
            </a:r>
            <a:r>
              <a:rPr sz="1750" spc="-10" dirty="0">
                <a:latin typeface="Calibri"/>
                <a:cs typeface="Calibri"/>
              </a:rPr>
              <a:t> </a:t>
            </a:r>
            <a:r>
              <a:rPr sz="1750" dirty="0">
                <a:latin typeface="Calibri"/>
                <a:cs typeface="Calibri"/>
              </a:rPr>
              <a:t>bringing</a:t>
            </a:r>
            <a:r>
              <a:rPr sz="1750" spc="-30" dirty="0">
                <a:latin typeface="Calibri"/>
                <a:cs typeface="Calibri"/>
              </a:rPr>
              <a:t> </a:t>
            </a:r>
            <a:r>
              <a:rPr sz="1750" dirty="0">
                <a:latin typeface="Calibri"/>
                <a:cs typeface="Calibri"/>
              </a:rPr>
              <a:t>in</a:t>
            </a:r>
            <a:r>
              <a:rPr sz="1750" spc="15" dirty="0">
                <a:latin typeface="Calibri"/>
                <a:cs typeface="Calibri"/>
              </a:rPr>
              <a:t> </a:t>
            </a:r>
            <a:r>
              <a:rPr sz="1750" spc="-10" dirty="0">
                <a:latin typeface="Calibri"/>
                <a:cs typeface="Calibri"/>
              </a:rPr>
              <a:t>more</a:t>
            </a:r>
            <a:r>
              <a:rPr sz="1750" spc="15" dirty="0">
                <a:latin typeface="Calibri"/>
                <a:cs typeface="Calibri"/>
              </a:rPr>
              <a:t> </a:t>
            </a:r>
            <a:r>
              <a:rPr sz="1750" dirty="0">
                <a:latin typeface="Calibri"/>
                <a:cs typeface="Calibri"/>
              </a:rPr>
              <a:t>junior</a:t>
            </a:r>
            <a:r>
              <a:rPr sz="1750" spc="-30" dirty="0">
                <a:latin typeface="Calibri"/>
                <a:cs typeface="Calibri"/>
              </a:rPr>
              <a:t> </a:t>
            </a:r>
            <a:r>
              <a:rPr sz="1750" spc="-10" dirty="0">
                <a:latin typeface="Calibri"/>
                <a:cs typeface="Calibri"/>
              </a:rPr>
              <a:t>players</a:t>
            </a:r>
            <a:r>
              <a:rPr lang="en-GB" sz="1750" spc="-10" dirty="0">
                <a:latin typeface="Calibri"/>
                <a:cs typeface="Calibri"/>
              </a:rPr>
              <a:t>, be prepared!</a:t>
            </a:r>
            <a:endParaRPr sz="1750" dirty="0">
              <a:latin typeface="Calibri"/>
              <a:cs typeface="Calibri"/>
            </a:endParaRPr>
          </a:p>
          <a:p>
            <a:pPr marL="297815" marR="5080" indent="-285750">
              <a:lnSpc>
                <a:spcPct val="110300"/>
              </a:lnSpc>
              <a:spcBef>
                <a:spcPts val="755"/>
              </a:spcBef>
              <a:buFont typeface="Wingdings" panose="05000000000000000000" pitchFamily="2" charset="2"/>
              <a:buChar char="q"/>
              <a:tabLst>
                <a:tab pos="213995" algn="l"/>
              </a:tabLst>
            </a:pPr>
            <a:r>
              <a:rPr sz="1750" spc="-10" dirty="0">
                <a:latin typeface="Calibri"/>
                <a:cs typeface="Calibri"/>
              </a:rPr>
              <a:t>Family </a:t>
            </a:r>
            <a:r>
              <a:rPr sz="1750" dirty="0">
                <a:latin typeface="Calibri"/>
                <a:cs typeface="Calibri"/>
              </a:rPr>
              <a:t>friendly </a:t>
            </a:r>
            <a:r>
              <a:rPr sz="1750" spc="-5" dirty="0">
                <a:latin typeface="Calibri"/>
                <a:cs typeface="Calibri"/>
              </a:rPr>
              <a:t>environment </a:t>
            </a:r>
            <a:r>
              <a:rPr sz="1750" dirty="0">
                <a:latin typeface="Calibri"/>
                <a:cs typeface="Calibri"/>
              </a:rPr>
              <a:t>underpinned </a:t>
            </a:r>
            <a:r>
              <a:rPr sz="1750" spc="-5" dirty="0">
                <a:latin typeface="Calibri"/>
                <a:cs typeface="Calibri"/>
              </a:rPr>
              <a:t>by </a:t>
            </a:r>
            <a:r>
              <a:rPr sz="1750" spc="-10" dirty="0">
                <a:latin typeface="Calibri"/>
                <a:cs typeface="Calibri"/>
              </a:rPr>
              <a:t>rugby’s core </a:t>
            </a:r>
            <a:r>
              <a:rPr sz="1750" spc="-5" dirty="0">
                <a:latin typeface="Calibri"/>
                <a:cs typeface="Calibri"/>
              </a:rPr>
              <a:t>values </a:t>
            </a:r>
            <a:r>
              <a:rPr sz="1750" dirty="0">
                <a:latin typeface="Calibri"/>
                <a:cs typeface="Calibri"/>
              </a:rPr>
              <a:t>of </a:t>
            </a:r>
            <a:r>
              <a:rPr sz="1750" spc="-25" dirty="0">
                <a:latin typeface="Calibri"/>
                <a:cs typeface="Calibri"/>
              </a:rPr>
              <a:t>Teamwork, </a:t>
            </a:r>
            <a:r>
              <a:rPr sz="1750" spc="-385" dirty="0">
                <a:latin typeface="Calibri"/>
                <a:cs typeface="Calibri"/>
              </a:rPr>
              <a:t> </a:t>
            </a:r>
            <a:r>
              <a:rPr sz="1750" spc="-5" dirty="0">
                <a:latin typeface="Calibri"/>
                <a:cs typeface="Calibri"/>
              </a:rPr>
              <a:t>Respect,</a:t>
            </a:r>
            <a:r>
              <a:rPr sz="1750" spc="20" dirty="0">
                <a:latin typeface="Calibri"/>
                <a:cs typeface="Calibri"/>
              </a:rPr>
              <a:t> </a:t>
            </a:r>
            <a:r>
              <a:rPr sz="1750" spc="-5" dirty="0">
                <a:latin typeface="Calibri"/>
                <a:cs typeface="Calibri"/>
              </a:rPr>
              <a:t>Enjoyment,</a:t>
            </a:r>
            <a:r>
              <a:rPr sz="1750" spc="-30" dirty="0">
                <a:latin typeface="Calibri"/>
                <a:cs typeface="Calibri"/>
              </a:rPr>
              <a:t> </a:t>
            </a:r>
            <a:r>
              <a:rPr sz="1750" dirty="0">
                <a:latin typeface="Calibri"/>
                <a:cs typeface="Calibri"/>
              </a:rPr>
              <a:t>Discipline</a:t>
            </a:r>
            <a:r>
              <a:rPr sz="1750" spc="-10" dirty="0">
                <a:latin typeface="Calibri"/>
                <a:cs typeface="Calibri"/>
              </a:rPr>
              <a:t> </a:t>
            </a:r>
            <a:r>
              <a:rPr sz="1750" dirty="0">
                <a:latin typeface="Calibri"/>
                <a:cs typeface="Calibri"/>
              </a:rPr>
              <a:t>and</a:t>
            </a:r>
            <a:r>
              <a:rPr sz="1750" spc="-5" dirty="0">
                <a:latin typeface="Calibri"/>
                <a:cs typeface="Calibri"/>
              </a:rPr>
              <a:t> </a:t>
            </a:r>
            <a:r>
              <a:rPr sz="1750" dirty="0">
                <a:latin typeface="Calibri"/>
                <a:cs typeface="Calibri"/>
              </a:rPr>
              <a:t>Sportsmanship</a:t>
            </a:r>
          </a:p>
          <a:p>
            <a:pPr marL="297815" indent="-285750">
              <a:lnSpc>
                <a:spcPct val="100000"/>
              </a:lnSpc>
              <a:spcBef>
                <a:spcPts val="1095"/>
              </a:spcBef>
              <a:buFont typeface="Wingdings" panose="05000000000000000000" pitchFamily="2" charset="2"/>
              <a:buChar char="q"/>
              <a:tabLst>
                <a:tab pos="213995" algn="l"/>
              </a:tabLst>
            </a:pPr>
            <a:r>
              <a:rPr lang="en-GB" sz="1750" dirty="0">
                <a:latin typeface="Calibri"/>
                <a:cs typeface="Calibri"/>
              </a:rPr>
              <a:t>H.E.A.R.T. of rugby delivered to our 3 years to 8 years old micros &amp; new players. </a:t>
            </a:r>
            <a:r>
              <a:rPr lang="en-GB" sz="1750" b="1" dirty="0">
                <a:latin typeface="Calibri"/>
                <a:cs typeface="Calibri"/>
              </a:rPr>
              <a:t>H</a:t>
            </a:r>
            <a:r>
              <a:rPr lang="en-GB" sz="1750" dirty="0">
                <a:latin typeface="Calibri"/>
                <a:cs typeface="Calibri"/>
              </a:rPr>
              <a:t>and-eye coordination, </a:t>
            </a:r>
            <a:r>
              <a:rPr lang="en-GB" sz="1750" b="1" dirty="0">
                <a:latin typeface="Calibri"/>
                <a:cs typeface="Calibri"/>
              </a:rPr>
              <a:t>E</a:t>
            </a:r>
            <a:r>
              <a:rPr lang="en-GB" sz="1750" dirty="0">
                <a:latin typeface="Calibri"/>
                <a:cs typeface="Calibri"/>
              </a:rPr>
              <a:t>njoyment, </a:t>
            </a:r>
            <a:r>
              <a:rPr lang="en-GB" sz="1750" b="1" dirty="0">
                <a:latin typeface="Calibri"/>
                <a:cs typeface="Calibri"/>
              </a:rPr>
              <a:t>A</a:t>
            </a:r>
            <a:r>
              <a:rPr lang="en-GB" sz="1750" dirty="0">
                <a:latin typeface="Calibri"/>
                <a:cs typeface="Calibri"/>
              </a:rPr>
              <a:t>gility, </a:t>
            </a:r>
            <a:r>
              <a:rPr lang="en-GB" sz="1750" b="1" dirty="0">
                <a:latin typeface="Calibri"/>
                <a:cs typeface="Calibri"/>
              </a:rPr>
              <a:t>R</a:t>
            </a:r>
            <a:r>
              <a:rPr lang="en-GB" sz="1750" dirty="0">
                <a:latin typeface="Calibri"/>
                <a:cs typeface="Calibri"/>
              </a:rPr>
              <a:t>espect, </a:t>
            </a:r>
            <a:r>
              <a:rPr lang="en-GB" sz="1750" b="1" dirty="0">
                <a:latin typeface="Calibri"/>
                <a:cs typeface="Calibri"/>
              </a:rPr>
              <a:t>T</a:t>
            </a:r>
            <a:r>
              <a:rPr lang="en-GB" sz="1750" dirty="0">
                <a:latin typeface="Calibri"/>
                <a:cs typeface="Calibri"/>
              </a:rPr>
              <a:t>eamwork!</a:t>
            </a:r>
          </a:p>
          <a:p>
            <a:pPr marL="297815" indent="-285750">
              <a:lnSpc>
                <a:spcPct val="100000"/>
              </a:lnSpc>
              <a:spcBef>
                <a:spcPts val="1095"/>
              </a:spcBef>
              <a:buFont typeface="Wingdings" panose="05000000000000000000" pitchFamily="2" charset="2"/>
              <a:buChar char="q"/>
              <a:tabLst>
                <a:tab pos="213995" algn="l"/>
              </a:tabLst>
            </a:pPr>
            <a:r>
              <a:rPr lang="en-GB" sz="1750" dirty="0">
                <a:latin typeface="Calibri"/>
                <a:cs typeface="Calibri"/>
              </a:rPr>
              <a:t>New membership structure giving added value to our members</a:t>
            </a:r>
            <a:endParaRPr sz="1750" dirty="0">
              <a:latin typeface="Calibri"/>
              <a:cs typeface="Calibri"/>
            </a:endParaRPr>
          </a:p>
        </p:txBody>
      </p:sp>
      <p:sp>
        <p:nvSpPr>
          <p:cNvPr id="6" name="TextBox 5">
            <a:extLst>
              <a:ext uri="{FF2B5EF4-FFF2-40B4-BE49-F238E27FC236}">
                <a16:creationId xmlns:a16="http://schemas.microsoft.com/office/drawing/2014/main" id="{C1B270B4-8DA1-4571-AEA5-DD905753E381}"/>
              </a:ext>
            </a:extLst>
          </p:cNvPr>
          <p:cNvSpPr txBox="1"/>
          <p:nvPr/>
        </p:nvSpPr>
        <p:spPr>
          <a:xfrm>
            <a:off x="1841500" y="6296025"/>
            <a:ext cx="7357142" cy="646331"/>
          </a:xfrm>
          <a:prstGeom prst="rect">
            <a:avLst/>
          </a:prstGeom>
          <a:solidFill>
            <a:schemeClr val="accent3">
              <a:lumMod val="60000"/>
              <a:lumOff val="40000"/>
            </a:schemeClr>
          </a:solidFill>
          <a:ln w="38100">
            <a:solidFill>
              <a:srgbClr val="FF0000"/>
            </a:solidFill>
          </a:ln>
        </p:spPr>
        <p:txBody>
          <a:bodyPr wrap="none" rtlCol="0">
            <a:spAutoFit/>
          </a:bodyPr>
          <a:lstStyle/>
          <a:p>
            <a:r>
              <a:rPr lang="en-GB" b="1">
                <a:solidFill>
                  <a:schemeClr val="tx2">
                    <a:lumMod val="75000"/>
                  </a:schemeClr>
                </a:solidFill>
              </a:rPr>
              <a:t>A big thank you to our members who have supported us during our exile. </a:t>
            </a:r>
          </a:p>
          <a:p>
            <a:r>
              <a:rPr lang="en-GB" b="1">
                <a:solidFill>
                  <a:schemeClr val="tx2">
                    <a:lumMod val="75000"/>
                  </a:schemeClr>
                </a:solidFill>
              </a:rPr>
              <a:t>Welcome back to our friends, whom we have missed and to new members.</a:t>
            </a:r>
          </a:p>
        </p:txBody>
      </p:sp>
      <p:sp>
        <p:nvSpPr>
          <p:cNvPr id="4" name="Slide Number Placeholder 3">
            <a:extLst>
              <a:ext uri="{FF2B5EF4-FFF2-40B4-BE49-F238E27FC236}">
                <a16:creationId xmlns:a16="http://schemas.microsoft.com/office/drawing/2014/main" id="{2013608F-91DB-4678-BD78-C0FF3E9ACCFB}"/>
              </a:ext>
            </a:extLst>
          </p:cNvPr>
          <p:cNvSpPr>
            <a:spLocks noGrp="1"/>
          </p:cNvSpPr>
          <p:nvPr>
            <p:ph type="sldNum" sz="quarter" idx="7"/>
          </p:nvPr>
        </p:nvSpPr>
        <p:spPr/>
        <p:txBody>
          <a:bodyPr/>
          <a:lstStyle/>
          <a:p>
            <a:fld id="{B6F15528-21DE-4FAA-801E-634DDDAF4B2B}" type="slidenum">
              <a:rPr lang="en-GB" smtClean="0"/>
              <a:t>3</a:t>
            </a:fld>
            <a:endParaRPr lang="en-GB"/>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Tm="60000">
        <p159:morph option="byObject"/>
      </p:transition>
    </mc:Choice>
    <mc:Fallback xmlns="">
      <p:transition advTm="60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6559" y="850643"/>
            <a:ext cx="9522171" cy="3066865"/>
          </a:xfrm>
          <a:prstGeom prst="rect">
            <a:avLst/>
          </a:prstGeom>
        </p:spPr>
        <p:txBody>
          <a:bodyPr vert="horz" wrap="square" lIns="0" tIns="65405" rIns="0" bIns="0" rtlCol="0">
            <a:spAutoFit/>
          </a:bodyPr>
          <a:lstStyle/>
          <a:p>
            <a:pPr marL="0" algn="l" rtl="0" eaLnBrk="1" fontAlgn="t" latinLnBrk="0" hangingPunct="1">
              <a:spcBef>
                <a:spcPts val="0"/>
              </a:spcBef>
              <a:spcAft>
                <a:spcPts val="0"/>
              </a:spcAft>
            </a:pPr>
            <a:r>
              <a:rPr kumimoji="0" lang="en-GB" sz="3500" b="1" i="0" u="none" strike="noStrike" kern="0" cap="none" spc="-90" normalizeH="0" baseline="0" noProof="0" dirty="0">
                <a:ln>
                  <a:noFill/>
                </a:ln>
                <a:solidFill>
                  <a:srgbClr val="1F497D">
                    <a:lumMod val="75000"/>
                  </a:srgbClr>
                </a:solidFill>
                <a:effectLst/>
                <a:uLnTx/>
                <a:uFillTx/>
                <a:latin typeface="Calibri"/>
                <a:ea typeface="+mj-ea"/>
                <a:cs typeface="Calibri"/>
              </a:rPr>
              <a:t>Be Part of the Team!</a:t>
            </a:r>
            <a:br>
              <a:rPr lang="en-GB" sz="1800" b="0" i="0" u="none" strike="noStrike" kern="1200" dirty="0">
                <a:solidFill>
                  <a:schemeClr val="tx2">
                    <a:lumMod val="75000"/>
                  </a:schemeClr>
                </a:solidFill>
                <a:effectLst/>
                <a:latin typeface="+mj-lt"/>
              </a:rPr>
            </a:br>
            <a:r>
              <a:rPr lang="en-GB" sz="1800" b="0" i="0" u="none" strike="noStrike" kern="1200" dirty="0">
                <a:solidFill>
                  <a:schemeClr val="tx2">
                    <a:lumMod val="75000"/>
                  </a:schemeClr>
                </a:solidFill>
                <a:effectLst/>
                <a:latin typeface="+mj-lt"/>
              </a:rPr>
              <a:t>Shirt Sponsors</a:t>
            </a:r>
            <a:br>
              <a:rPr lang="en-GB" sz="1800" b="0" i="0" u="none" strike="noStrike" dirty="0">
                <a:solidFill>
                  <a:schemeClr val="tx2">
                    <a:lumMod val="75000"/>
                  </a:schemeClr>
                </a:solidFill>
                <a:effectLst/>
                <a:latin typeface="+mj-lt"/>
              </a:rPr>
            </a:br>
            <a:r>
              <a:rPr lang="en-GB" sz="1800" b="0" i="0" u="none" strike="noStrike" kern="1200" dirty="0">
                <a:solidFill>
                  <a:schemeClr val="tx2">
                    <a:lumMod val="75000"/>
                  </a:schemeClr>
                </a:solidFill>
                <a:effectLst/>
                <a:latin typeface="+mj-lt"/>
              </a:rPr>
              <a:t>Pitch side Boards</a:t>
            </a:r>
            <a:br>
              <a:rPr lang="en-GB" sz="1800" b="0" i="0" u="none" strike="noStrike" kern="1200" dirty="0">
                <a:solidFill>
                  <a:schemeClr val="tx2">
                    <a:lumMod val="75000"/>
                  </a:schemeClr>
                </a:solidFill>
                <a:effectLst/>
                <a:latin typeface="+mj-lt"/>
              </a:rPr>
            </a:br>
            <a:r>
              <a:rPr lang="en-GB" sz="1800" b="0" i="0" u="none" strike="noStrike" kern="1200" dirty="0">
                <a:solidFill>
                  <a:schemeClr val="tx2">
                    <a:lumMod val="75000"/>
                  </a:schemeClr>
                </a:solidFill>
                <a:effectLst/>
                <a:latin typeface="+mj-lt"/>
              </a:rPr>
              <a:t>Scoreboard plaques</a:t>
            </a:r>
            <a:br>
              <a:rPr lang="en-GB" sz="1800" b="0" i="0" u="none" strike="noStrike" dirty="0">
                <a:solidFill>
                  <a:schemeClr val="tx2">
                    <a:lumMod val="75000"/>
                  </a:schemeClr>
                </a:solidFill>
                <a:effectLst/>
                <a:latin typeface="+mj-lt"/>
              </a:rPr>
            </a:br>
            <a:r>
              <a:rPr lang="en-GB" sz="1800" b="0" i="0" u="none" strike="noStrike" kern="1200" dirty="0">
                <a:solidFill>
                  <a:schemeClr val="tx2">
                    <a:lumMod val="75000"/>
                  </a:schemeClr>
                </a:solidFill>
                <a:effectLst/>
                <a:latin typeface="+mj-lt"/>
              </a:rPr>
              <a:t>Match Day Sponsor – business lunch</a:t>
            </a:r>
            <a:br>
              <a:rPr lang="en-GB" sz="1800" b="0" i="0" u="none" strike="noStrike" dirty="0">
                <a:solidFill>
                  <a:schemeClr val="tx2">
                    <a:lumMod val="75000"/>
                  </a:schemeClr>
                </a:solidFill>
                <a:effectLst/>
                <a:latin typeface="+mj-lt"/>
              </a:rPr>
            </a:br>
            <a:r>
              <a:rPr lang="en-GB" sz="1800" b="0" i="0" u="none" strike="noStrike" kern="1200" dirty="0">
                <a:solidFill>
                  <a:schemeClr val="tx2">
                    <a:lumMod val="75000"/>
                  </a:schemeClr>
                </a:solidFill>
                <a:effectLst/>
                <a:latin typeface="+mj-lt"/>
              </a:rPr>
              <a:t>Sponsors Wall – recognition of our ‘team’</a:t>
            </a:r>
            <a:br>
              <a:rPr lang="en-GB" sz="1800" b="0" i="0" u="none" strike="noStrike" dirty="0">
                <a:solidFill>
                  <a:schemeClr val="tx2">
                    <a:lumMod val="75000"/>
                  </a:schemeClr>
                </a:solidFill>
                <a:effectLst/>
                <a:latin typeface="+mj-lt"/>
              </a:rPr>
            </a:br>
            <a:r>
              <a:rPr lang="en-GB" sz="3500" spc="-90" dirty="0">
                <a:solidFill>
                  <a:schemeClr val="tx2">
                    <a:lumMod val="75000"/>
                  </a:schemeClr>
                </a:solidFill>
                <a:latin typeface="+mj-lt"/>
              </a:rPr>
              <a:t>Partnerships are key to our future</a:t>
            </a:r>
            <a:br>
              <a:rPr lang="en-GB" sz="3500" spc="-90" dirty="0">
                <a:solidFill>
                  <a:schemeClr val="tx2">
                    <a:lumMod val="75000"/>
                  </a:schemeClr>
                </a:solidFill>
                <a:latin typeface="+mj-lt"/>
              </a:rPr>
            </a:br>
            <a:r>
              <a:rPr lang="en-GB" sz="2800" spc="-80" dirty="0">
                <a:solidFill>
                  <a:schemeClr val="tx2">
                    <a:lumMod val="75000"/>
                  </a:schemeClr>
                </a:solidFill>
                <a:latin typeface="+mj-lt"/>
              </a:rPr>
              <a:t>Electronic </a:t>
            </a:r>
            <a:r>
              <a:rPr sz="2800" spc="-95" dirty="0" err="1">
                <a:solidFill>
                  <a:schemeClr val="tx2">
                    <a:lumMod val="75000"/>
                  </a:schemeClr>
                </a:solidFill>
                <a:latin typeface="+mj-lt"/>
              </a:rPr>
              <a:t>pr</a:t>
            </a:r>
            <a:r>
              <a:rPr sz="2800" spc="-100" dirty="0" err="1">
                <a:solidFill>
                  <a:schemeClr val="tx2">
                    <a:lumMod val="75000"/>
                  </a:schemeClr>
                </a:solidFill>
                <a:latin typeface="+mj-lt"/>
              </a:rPr>
              <a:t>o</a:t>
            </a:r>
            <a:r>
              <a:rPr sz="2800" spc="-55" dirty="0" err="1">
                <a:solidFill>
                  <a:schemeClr val="tx2">
                    <a:lumMod val="75000"/>
                  </a:schemeClr>
                </a:solidFill>
                <a:latin typeface="+mj-lt"/>
              </a:rPr>
              <a:t>g</a:t>
            </a:r>
            <a:r>
              <a:rPr sz="2800" spc="-130" dirty="0" err="1">
                <a:solidFill>
                  <a:schemeClr val="tx2">
                    <a:lumMod val="75000"/>
                  </a:schemeClr>
                </a:solidFill>
                <a:latin typeface="+mj-lt"/>
              </a:rPr>
              <a:t>r</a:t>
            </a:r>
            <a:r>
              <a:rPr sz="2800" spc="-120" dirty="0" err="1">
                <a:solidFill>
                  <a:schemeClr val="tx2">
                    <a:lumMod val="75000"/>
                  </a:schemeClr>
                </a:solidFill>
                <a:latin typeface="+mj-lt"/>
              </a:rPr>
              <a:t>am</a:t>
            </a:r>
            <a:r>
              <a:rPr sz="2800" spc="-155" dirty="0" err="1">
                <a:solidFill>
                  <a:schemeClr val="tx2">
                    <a:lumMod val="75000"/>
                  </a:schemeClr>
                </a:solidFill>
                <a:latin typeface="+mj-lt"/>
              </a:rPr>
              <a:t>m</a:t>
            </a:r>
            <a:r>
              <a:rPr sz="2800" spc="-50" dirty="0" err="1">
                <a:solidFill>
                  <a:schemeClr val="tx2">
                    <a:lumMod val="75000"/>
                  </a:schemeClr>
                </a:solidFill>
                <a:latin typeface="+mj-lt"/>
              </a:rPr>
              <a:t>e</a:t>
            </a:r>
            <a:r>
              <a:rPr sz="2800" spc="-45" dirty="0" err="1">
                <a:solidFill>
                  <a:schemeClr val="tx2">
                    <a:lumMod val="75000"/>
                  </a:schemeClr>
                </a:solidFill>
                <a:latin typeface="+mj-lt"/>
              </a:rPr>
              <a:t>s</a:t>
            </a:r>
            <a:r>
              <a:rPr lang="en-GB" sz="2800" spc="-45" dirty="0">
                <a:solidFill>
                  <a:schemeClr val="tx2">
                    <a:lumMod val="75000"/>
                  </a:schemeClr>
                </a:solidFill>
                <a:latin typeface="+mj-lt"/>
              </a:rPr>
              <a:t>! Watch it, be apart of it!</a:t>
            </a:r>
            <a:endParaRPr sz="2800" dirty="0">
              <a:solidFill>
                <a:schemeClr val="tx2">
                  <a:lumMod val="75000"/>
                </a:schemeClr>
              </a:solidFill>
              <a:latin typeface="+mj-lt"/>
            </a:endParaRPr>
          </a:p>
        </p:txBody>
      </p:sp>
      <p:sp>
        <p:nvSpPr>
          <p:cNvPr id="3" name="object 3"/>
          <p:cNvSpPr txBox="1"/>
          <p:nvPr/>
        </p:nvSpPr>
        <p:spPr>
          <a:xfrm>
            <a:off x="3332465" y="4063617"/>
            <a:ext cx="5762227" cy="3070071"/>
          </a:xfrm>
          <a:prstGeom prst="rect">
            <a:avLst/>
          </a:prstGeom>
        </p:spPr>
        <p:txBody>
          <a:bodyPr vert="horz" wrap="square" lIns="0" tIns="55880" rIns="0" bIns="0" rtlCol="0">
            <a:spAutoFit/>
          </a:bodyPr>
          <a:lstStyle/>
          <a:p>
            <a:pPr marL="213360" marR="672465" indent="-201295">
              <a:lnSpc>
                <a:spcPts val="2650"/>
              </a:lnSpc>
              <a:spcBef>
                <a:spcPts val="440"/>
              </a:spcBef>
              <a:buFont typeface="Arial"/>
              <a:buChar char="•"/>
              <a:tabLst>
                <a:tab pos="213995" algn="l"/>
              </a:tabLst>
            </a:pPr>
            <a:r>
              <a:rPr lang="en-GB" sz="2450" spc="-10" dirty="0">
                <a:latin typeface="Calibri"/>
                <a:cs typeface="Calibri"/>
              </a:rPr>
              <a:t>O’Brien Contractors </a:t>
            </a:r>
            <a:r>
              <a:rPr sz="2450" spc="-10" dirty="0">
                <a:latin typeface="Calibri"/>
                <a:cs typeface="Calibri"/>
              </a:rPr>
              <a:t>L</a:t>
            </a:r>
            <a:r>
              <a:rPr lang="en-GB" sz="2450" spc="-10" dirty="0">
                <a:latin typeface="Calibri"/>
                <a:cs typeface="Calibri"/>
              </a:rPr>
              <a:t>td.</a:t>
            </a:r>
          </a:p>
          <a:p>
            <a:pPr marL="213360" marR="672465" indent="-201295">
              <a:lnSpc>
                <a:spcPts val="2650"/>
              </a:lnSpc>
              <a:spcBef>
                <a:spcPts val="440"/>
              </a:spcBef>
              <a:buFont typeface="Arial"/>
              <a:buChar char="•"/>
              <a:tabLst>
                <a:tab pos="213995" algn="l"/>
              </a:tabLst>
            </a:pPr>
            <a:r>
              <a:rPr lang="en-GB" sz="2450" spc="-10" dirty="0">
                <a:latin typeface="Calibri"/>
                <a:cs typeface="Calibri"/>
              </a:rPr>
              <a:t>Collection Pot Donors </a:t>
            </a:r>
          </a:p>
          <a:p>
            <a:pPr marL="213360" indent="-201295">
              <a:spcBef>
                <a:spcPts val="550"/>
              </a:spcBef>
              <a:buFont typeface="Arial"/>
              <a:buChar char="•"/>
              <a:tabLst>
                <a:tab pos="213995" algn="l"/>
              </a:tabLst>
            </a:pPr>
            <a:r>
              <a:rPr lang="en-GB" sz="2450" dirty="0">
                <a:latin typeface="Calibri"/>
                <a:cs typeface="Calibri"/>
              </a:rPr>
              <a:t>Hathaway &amp; Cope Life &amp; Pensions</a:t>
            </a:r>
          </a:p>
          <a:p>
            <a:pPr marL="213360" indent="-201295">
              <a:spcBef>
                <a:spcPts val="550"/>
              </a:spcBef>
              <a:buFont typeface="Arial"/>
              <a:buChar char="•"/>
              <a:tabLst>
                <a:tab pos="213995" algn="l"/>
              </a:tabLst>
            </a:pPr>
            <a:r>
              <a:rPr lang="en-GB" sz="2450" dirty="0">
                <a:latin typeface="Calibri"/>
                <a:cs typeface="Calibri"/>
              </a:rPr>
              <a:t>Party Time, Castle Bromwich</a:t>
            </a:r>
          </a:p>
          <a:p>
            <a:pPr marL="213360" indent="-201295">
              <a:spcBef>
                <a:spcPts val="550"/>
              </a:spcBef>
              <a:buFont typeface="Arial"/>
              <a:buChar char="•"/>
              <a:tabLst>
                <a:tab pos="213995" algn="l"/>
              </a:tabLst>
            </a:pPr>
            <a:r>
              <a:rPr lang="en-GB" sz="2450" spc="-10" dirty="0">
                <a:cs typeface="Calibri"/>
              </a:rPr>
              <a:t>Water Orton Parish Council</a:t>
            </a:r>
            <a:endParaRPr sz="2450" dirty="0">
              <a:latin typeface="Calibri"/>
              <a:cs typeface="Calibri"/>
            </a:endParaRPr>
          </a:p>
          <a:p>
            <a:pPr marL="213360" indent="-201295">
              <a:lnSpc>
                <a:spcPct val="100000"/>
              </a:lnSpc>
              <a:spcBef>
                <a:spcPts val="585"/>
              </a:spcBef>
              <a:buFont typeface="Arial"/>
              <a:buChar char="•"/>
              <a:tabLst>
                <a:tab pos="213995" algn="l"/>
              </a:tabLst>
            </a:pPr>
            <a:r>
              <a:rPr sz="2450" dirty="0">
                <a:latin typeface="Calibri"/>
                <a:cs typeface="Calibri"/>
              </a:rPr>
              <a:t>Sport</a:t>
            </a:r>
            <a:r>
              <a:rPr sz="2450" spc="-35" dirty="0">
                <a:latin typeface="Calibri"/>
                <a:cs typeface="Calibri"/>
              </a:rPr>
              <a:t> </a:t>
            </a:r>
            <a:r>
              <a:rPr sz="2450" dirty="0">
                <a:latin typeface="Calibri"/>
                <a:cs typeface="Calibri"/>
              </a:rPr>
              <a:t>England</a:t>
            </a:r>
            <a:r>
              <a:rPr lang="en-GB" sz="2450" dirty="0">
                <a:latin typeface="Calibri"/>
                <a:cs typeface="Calibri"/>
              </a:rPr>
              <a:t> - guidance</a:t>
            </a:r>
            <a:endParaRPr sz="2450" dirty="0">
              <a:latin typeface="Calibri"/>
              <a:cs typeface="Calibri"/>
            </a:endParaRPr>
          </a:p>
          <a:p>
            <a:pPr marL="213360" indent="-201295">
              <a:lnSpc>
                <a:spcPct val="100000"/>
              </a:lnSpc>
              <a:spcBef>
                <a:spcPts val="590"/>
              </a:spcBef>
              <a:buFont typeface="Arial"/>
              <a:buChar char="•"/>
              <a:tabLst>
                <a:tab pos="213995" algn="l"/>
              </a:tabLst>
            </a:pPr>
            <a:r>
              <a:rPr sz="2450" dirty="0">
                <a:latin typeface="Calibri"/>
                <a:cs typeface="Calibri"/>
              </a:rPr>
              <a:t>RFU</a:t>
            </a:r>
            <a:r>
              <a:rPr lang="en-GB" sz="2450" dirty="0">
                <a:latin typeface="Calibri"/>
                <a:cs typeface="Calibri"/>
              </a:rPr>
              <a:t> - guidance</a:t>
            </a:r>
            <a:endParaRPr sz="2450" dirty="0">
              <a:latin typeface="Calibri"/>
              <a:cs typeface="Calibri"/>
            </a:endParaRPr>
          </a:p>
        </p:txBody>
      </p:sp>
      <p:pic>
        <p:nvPicPr>
          <p:cNvPr id="5" name="Graphic 4" descr="Thumbs up sign outline">
            <a:extLst>
              <a:ext uri="{FF2B5EF4-FFF2-40B4-BE49-F238E27FC236}">
                <a16:creationId xmlns:a16="http://schemas.microsoft.com/office/drawing/2014/main" id="{492430CD-888E-4AEB-BBBC-C62DEED328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45593" y="1095305"/>
            <a:ext cx="1483396" cy="1483396"/>
          </a:xfrm>
          <a:prstGeom prst="rect">
            <a:avLst/>
          </a:prstGeom>
        </p:spPr>
      </p:pic>
      <p:sp>
        <p:nvSpPr>
          <p:cNvPr id="4" name="Slide Number Placeholder 3">
            <a:extLst>
              <a:ext uri="{FF2B5EF4-FFF2-40B4-BE49-F238E27FC236}">
                <a16:creationId xmlns:a16="http://schemas.microsoft.com/office/drawing/2014/main" id="{51293942-A2F6-4E49-A350-F8CB3FB8298A}"/>
              </a:ext>
            </a:extLst>
          </p:cNvPr>
          <p:cNvSpPr>
            <a:spLocks noGrp="1"/>
          </p:cNvSpPr>
          <p:nvPr>
            <p:ph type="sldNum" sz="quarter" idx="7"/>
          </p:nvPr>
        </p:nvSpPr>
        <p:spPr/>
        <p:txBody>
          <a:bodyPr/>
          <a:lstStyle/>
          <a:p>
            <a:fld id="{B6F15528-21DE-4FAA-801E-634DDDAF4B2B}" type="slidenum">
              <a:rPr lang="en-GB" smtClean="0"/>
              <a:t>4</a:t>
            </a:fld>
            <a:endParaRPr lang="en-GB"/>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Tm="60000">
        <p159:morph option="byObject"/>
      </p:transition>
    </mc:Choice>
    <mc:Fallback xmlns="">
      <p:transition advTm="6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pplication&#10;&#10;Description automatically generated">
            <a:extLst>
              <a:ext uri="{FF2B5EF4-FFF2-40B4-BE49-F238E27FC236}">
                <a16:creationId xmlns:a16="http://schemas.microsoft.com/office/drawing/2014/main" id="{1541B2E8-31AB-40BD-8C46-B21E9388290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98907" y="2655459"/>
            <a:ext cx="3154477" cy="1750527"/>
          </a:xfrm>
          <a:prstGeom prst="rect">
            <a:avLst/>
          </a:prstGeom>
        </p:spPr>
      </p:pic>
      <p:sp>
        <p:nvSpPr>
          <p:cNvPr id="3" name="object 3"/>
          <p:cNvSpPr txBox="1"/>
          <p:nvPr/>
        </p:nvSpPr>
        <p:spPr>
          <a:xfrm>
            <a:off x="876570" y="1425702"/>
            <a:ext cx="5536930" cy="5518177"/>
          </a:xfrm>
          <a:prstGeom prst="rect">
            <a:avLst/>
          </a:prstGeom>
        </p:spPr>
        <p:txBody>
          <a:bodyPr vert="horz" wrap="square" lIns="0" tIns="97790" rIns="0" bIns="0" rtlCol="0">
            <a:spAutoFit/>
          </a:bodyPr>
          <a:lstStyle/>
          <a:p>
            <a:pPr marL="213360" indent="-201295">
              <a:spcBef>
                <a:spcPts val="670"/>
              </a:spcBef>
              <a:buSzPct val="94285"/>
              <a:buFont typeface="Wingdings"/>
              <a:buChar char=""/>
              <a:tabLst>
                <a:tab pos="213995" algn="l"/>
              </a:tabLst>
            </a:pPr>
            <a:r>
              <a:rPr lang="en-GB" spc="-10">
                <a:latin typeface="+mj-lt"/>
                <a:cs typeface="Calibri"/>
              </a:rPr>
              <a:t>Improve</a:t>
            </a:r>
            <a:r>
              <a:rPr lang="en-GB" spc="-5">
                <a:latin typeface="+mj-lt"/>
                <a:cs typeface="Calibri"/>
              </a:rPr>
              <a:t> communications</a:t>
            </a:r>
            <a:r>
              <a:rPr lang="en-GB" spc="-25">
                <a:latin typeface="+mj-lt"/>
                <a:cs typeface="Calibri"/>
              </a:rPr>
              <a:t> </a:t>
            </a:r>
            <a:r>
              <a:rPr lang="en-GB" spc="-10">
                <a:latin typeface="+mj-lt"/>
                <a:cs typeface="Calibri"/>
              </a:rPr>
              <a:t>for</a:t>
            </a:r>
            <a:r>
              <a:rPr lang="en-GB" spc="-5">
                <a:latin typeface="+mj-lt"/>
                <a:cs typeface="Calibri"/>
              </a:rPr>
              <a:t> members,</a:t>
            </a:r>
            <a:r>
              <a:rPr lang="en-GB" spc="10">
                <a:latin typeface="+mj-lt"/>
                <a:cs typeface="Calibri"/>
              </a:rPr>
              <a:t> </a:t>
            </a:r>
            <a:r>
              <a:rPr lang="en-GB" spc="-5">
                <a:latin typeface="+mj-lt"/>
                <a:cs typeface="Calibri"/>
              </a:rPr>
              <a:t>parents</a:t>
            </a:r>
            <a:r>
              <a:rPr lang="en-GB" spc="10">
                <a:latin typeface="+mj-lt"/>
                <a:cs typeface="Calibri"/>
              </a:rPr>
              <a:t> </a:t>
            </a:r>
            <a:r>
              <a:rPr lang="en-GB">
                <a:latin typeface="+mj-lt"/>
                <a:cs typeface="Calibri"/>
              </a:rPr>
              <a:t>and</a:t>
            </a:r>
            <a:r>
              <a:rPr lang="en-GB" spc="-15">
                <a:latin typeface="+mj-lt"/>
                <a:cs typeface="Calibri"/>
              </a:rPr>
              <a:t> </a:t>
            </a:r>
            <a:r>
              <a:rPr lang="en-GB" spc="-10">
                <a:latin typeface="+mj-lt"/>
                <a:cs typeface="Calibri"/>
              </a:rPr>
              <a:t>volunteers!</a:t>
            </a:r>
            <a:endParaRPr lang="en-GB">
              <a:latin typeface="+mj-lt"/>
              <a:cs typeface="Calibri"/>
            </a:endParaRPr>
          </a:p>
          <a:p>
            <a:pPr marL="213360" indent="-201295">
              <a:spcBef>
                <a:spcPts val="670"/>
              </a:spcBef>
              <a:buSzPct val="94285"/>
              <a:buFont typeface="Wingdings"/>
              <a:buChar char=""/>
              <a:tabLst>
                <a:tab pos="213995" algn="l"/>
              </a:tabLst>
            </a:pPr>
            <a:r>
              <a:rPr lang="en-GB" spc="-20">
                <a:latin typeface="+mj-lt"/>
                <a:cs typeface="Calibri"/>
              </a:rPr>
              <a:t>Efficient</a:t>
            </a:r>
            <a:r>
              <a:rPr lang="en-GB">
                <a:latin typeface="+mj-lt"/>
                <a:cs typeface="Calibri"/>
              </a:rPr>
              <a:t> </a:t>
            </a:r>
            <a:r>
              <a:rPr lang="en-GB" spc="-5">
                <a:latin typeface="+mj-lt"/>
                <a:cs typeface="Calibri"/>
              </a:rPr>
              <a:t>new</a:t>
            </a:r>
            <a:r>
              <a:rPr lang="en-GB">
                <a:latin typeface="+mj-lt"/>
                <a:cs typeface="Calibri"/>
              </a:rPr>
              <a:t> </a:t>
            </a:r>
            <a:r>
              <a:rPr lang="en-GB" spc="-5">
                <a:latin typeface="+mj-lt"/>
                <a:cs typeface="Calibri"/>
              </a:rPr>
              <a:t>membership</a:t>
            </a:r>
            <a:r>
              <a:rPr lang="en-GB" spc="5">
                <a:latin typeface="+mj-lt"/>
                <a:cs typeface="Calibri"/>
              </a:rPr>
              <a:t> Smart Cards</a:t>
            </a:r>
            <a:r>
              <a:rPr lang="en-GB" spc="-10">
                <a:latin typeface="+mj-lt"/>
                <a:cs typeface="Calibri"/>
              </a:rPr>
              <a:t>/ and support management system. Shop and drinks with your card!</a:t>
            </a:r>
            <a:endParaRPr lang="en-GB">
              <a:latin typeface="+mj-lt"/>
              <a:cs typeface="Calibri"/>
            </a:endParaRPr>
          </a:p>
          <a:p>
            <a:pPr marL="213360" indent="-201295">
              <a:lnSpc>
                <a:spcPct val="100000"/>
              </a:lnSpc>
              <a:spcBef>
                <a:spcPts val="670"/>
              </a:spcBef>
              <a:buSzPct val="94285"/>
              <a:buFont typeface="Wingdings"/>
              <a:buChar char=""/>
              <a:tabLst>
                <a:tab pos="213995" algn="l"/>
              </a:tabLst>
            </a:pPr>
            <a:r>
              <a:rPr lang="en-GB" spc="-10">
                <a:latin typeface="+mj-lt"/>
                <a:cs typeface="Calibri"/>
              </a:rPr>
              <a:t>Partnerships’ development, sharing with our Sponsors!</a:t>
            </a:r>
          </a:p>
          <a:p>
            <a:pPr marL="213360" indent="-201295">
              <a:lnSpc>
                <a:spcPct val="100000"/>
              </a:lnSpc>
              <a:spcBef>
                <a:spcPts val="670"/>
              </a:spcBef>
              <a:buSzPct val="94285"/>
              <a:buFont typeface="Wingdings"/>
              <a:buChar char=""/>
              <a:tabLst>
                <a:tab pos="213995" algn="l"/>
              </a:tabLst>
            </a:pPr>
            <a:r>
              <a:rPr lang="en-GB" spc="-10">
                <a:latin typeface="+mj-lt"/>
                <a:cs typeface="Calibri"/>
              </a:rPr>
              <a:t>Two year sponsorship deals with kit logos on all club kit.</a:t>
            </a:r>
            <a:endParaRPr>
              <a:latin typeface="+mj-lt"/>
              <a:cs typeface="Calibri"/>
            </a:endParaRPr>
          </a:p>
          <a:p>
            <a:pPr marL="213360" indent="-201295">
              <a:lnSpc>
                <a:spcPct val="100000"/>
              </a:lnSpc>
              <a:spcBef>
                <a:spcPts val="675"/>
              </a:spcBef>
              <a:buSzPct val="94285"/>
              <a:buFont typeface="Wingdings"/>
              <a:buChar char=""/>
              <a:tabLst>
                <a:tab pos="213995" algn="l"/>
              </a:tabLst>
            </a:pPr>
            <a:r>
              <a:rPr lang="en-GB">
                <a:latin typeface="+mj-lt"/>
                <a:cs typeface="Calibri"/>
              </a:rPr>
              <a:t>One Club! </a:t>
            </a:r>
            <a:r>
              <a:rPr>
                <a:latin typeface="+mj-lt"/>
                <a:cs typeface="Calibri"/>
              </a:rPr>
              <a:t>Kit</a:t>
            </a:r>
            <a:r>
              <a:rPr spc="-10">
                <a:latin typeface="+mj-lt"/>
                <a:cs typeface="Calibri"/>
              </a:rPr>
              <a:t> </a:t>
            </a:r>
            <a:r>
              <a:rPr lang="en-GB" spc="-10">
                <a:latin typeface="+mj-lt"/>
                <a:cs typeface="Calibri"/>
              </a:rPr>
              <a:t>uniformity,</a:t>
            </a:r>
            <a:r>
              <a:rPr>
                <a:latin typeface="+mj-lt"/>
                <a:cs typeface="Calibri"/>
              </a:rPr>
              <a:t> </a:t>
            </a:r>
            <a:r>
              <a:rPr lang="en-GB">
                <a:latin typeface="+mj-lt"/>
                <a:cs typeface="Calibri"/>
              </a:rPr>
              <a:t>senior &amp;</a:t>
            </a:r>
            <a:r>
              <a:rPr spc="-35">
                <a:latin typeface="+mj-lt"/>
                <a:cs typeface="Calibri"/>
              </a:rPr>
              <a:t> </a:t>
            </a:r>
            <a:r>
              <a:rPr>
                <a:latin typeface="+mj-lt"/>
                <a:cs typeface="Calibri"/>
              </a:rPr>
              <a:t>junior</a:t>
            </a:r>
            <a:r>
              <a:rPr spc="-10">
                <a:latin typeface="+mj-lt"/>
                <a:cs typeface="Calibri"/>
              </a:rPr>
              <a:t> </a:t>
            </a:r>
            <a:r>
              <a:rPr spc="-5">
                <a:latin typeface="+mj-lt"/>
                <a:cs typeface="Calibri"/>
              </a:rPr>
              <a:t>teams</a:t>
            </a:r>
            <a:r>
              <a:rPr lang="en-GB" spc="-5">
                <a:latin typeface="+mj-lt"/>
                <a:cs typeface="Calibri"/>
              </a:rPr>
              <a:t> the same.</a:t>
            </a:r>
            <a:endParaRPr>
              <a:latin typeface="+mj-lt"/>
              <a:cs typeface="Calibri"/>
            </a:endParaRPr>
          </a:p>
          <a:p>
            <a:pPr marL="213360" indent="-201295">
              <a:spcBef>
                <a:spcPts val="670"/>
              </a:spcBef>
              <a:buSzPct val="94285"/>
              <a:buFont typeface="Wingdings"/>
              <a:buChar char=""/>
              <a:tabLst>
                <a:tab pos="213995" algn="l"/>
              </a:tabLst>
            </a:pPr>
            <a:r>
              <a:rPr lang="en-GB" spc="-5">
                <a:latin typeface="+mj-lt"/>
                <a:cs typeface="Calibri"/>
              </a:rPr>
              <a:t>Increase</a:t>
            </a:r>
            <a:r>
              <a:rPr lang="en-GB" spc="10">
                <a:latin typeface="+mj-lt"/>
                <a:cs typeface="Calibri"/>
              </a:rPr>
              <a:t> </a:t>
            </a:r>
            <a:r>
              <a:rPr lang="en-GB" spc="-10">
                <a:latin typeface="+mj-lt"/>
                <a:cs typeface="Calibri"/>
              </a:rPr>
              <a:t>investment</a:t>
            </a:r>
            <a:r>
              <a:rPr lang="en-GB">
                <a:latin typeface="+mj-lt"/>
                <a:cs typeface="Calibri"/>
              </a:rPr>
              <a:t> and</a:t>
            </a:r>
            <a:r>
              <a:rPr lang="en-GB" spc="-5">
                <a:latin typeface="+mj-lt"/>
                <a:cs typeface="Calibri"/>
              </a:rPr>
              <a:t> </a:t>
            </a:r>
            <a:r>
              <a:rPr lang="en-GB">
                <a:latin typeface="+mj-lt"/>
                <a:cs typeface="Calibri"/>
              </a:rPr>
              <a:t>support </a:t>
            </a:r>
            <a:r>
              <a:rPr lang="en-GB" spc="-5">
                <a:latin typeface="+mj-lt"/>
                <a:cs typeface="Calibri"/>
              </a:rPr>
              <a:t>to</a:t>
            </a:r>
            <a:r>
              <a:rPr lang="en-GB" spc="-25">
                <a:latin typeface="+mj-lt"/>
                <a:cs typeface="Calibri"/>
              </a:rPr>
              <a:t> </a:t>
            </a:r>
            <a:r>
              <a:rPr lang="en-GB" spc="-10">
                <a:latin typeface="+mj-lt"/>
                <a:cs typeface="Calibri"/>
              </a:rPr>
              <a:t>grow</a:t>
            </a:r>
            <a:r>
              <a:rPr lang="en-GB">
                <a:latin typeface="+mj-lt"/>
                <a:cs typeface="Calibri"/>
              </a:rPr>
              <a:t> </a:t>
            </a:r>
            <a:r>
              <a:rPr lang="en-GB" spc="-30">
                <a:latin typeface="+mj-lt"/>
                <a:cs typeface="Calibri"/>
              </a:rPr>
              <a:t>Women’s</a:t>
            </a:r>
            <a:r>
              <a:rPr lang="en-GB" spc="5">
                <a:latin typeface="+mj-lt"/>
                <a:cs typeface="Calibri"/>
              </a:rPr>
              <a:t> </a:t>
            </a:r>
            <a:r>
              <a:rPr lang="en-GB" spc="-5">
                <a:latin typeface="+mj-lt"/>
                <a:cs typeface="Calibri"/>
              </a:rPr>
              <a:t>rugby</a:t>
            </a:r>
            <a:r>
              <a:rPr lang="en-GB">
                <a:latin typeface="+mj-lt"/>
                <a:cs typeface="Calibri"/>
              </a:rPr>
              <a:t>, touch rugby and walking rugby!</a:t>
            </a:r>
            <a:endParaRPr lang="en-GB" spc="-10">
              <a:latin typeface="+mj-lt"/>
              <a:cs typeface="Calibri"/>
            </a:endParaRPr>
          </a:p>
          <a:p>
            <a:pPr marL="213360" indent="-201295">
              <a:lnSpc>
                <a:spcPct val="100000"/>
              </a:lnSpc>
              <a:spcBef>
                <a:spcPts val="670"/>
              </a:spcBef>
              <a:buSzPct val="94285"/>
              <a:buFont typeface="Wingdings"/>
              <a:buChar char=""/>
              <a:tabLst>
                <a:tab pos="213995" algn="l"/>
              </a:tabLst>
            </a:pPr>
            <a:r>
              <a:rPr spc="-10">
                <a:latin typeface="+mj-lt"/>
                <a:cs typeface="Calibri"/>
              </a:rPr>
              <a:t>More</a:t>
            </a:r>
            <a:r>
              <a:rPr spc="10">
                <a:latin typeface="+mj-lt"/>
                <a:cs typeface="Calibri"/>
              </a:rPr>
              <a:t> </a:t>
            </a:r>
            <a:r>
              <a:rPr spc="-5">
                <a:latin typeface="+mj-lt"/>
                <a:cs typeface="Calibri"/>
              </a:rPr>
              <a:t>initiatives</a:t>
            </a:r>
            <a:r>
              <a:rPr spc="-10">
                <a:latin typeface="+mj-lt"/>
                <a:cs typeface="Calibri"/>
              </a:rPr>
              <a:t> </a:t>
            </a:r>
            <a:r>
              <a:rPr spc="-5">
                <a:latin typeface="+mj-lt"/>
                <a:cs typeface="Calibri"/>
              </a:rPr>
              <a:t>to</a:t>
            </a:r>
            <a:r>
              <a:rPr spc="15">
                <a:latin typeface="+mj-lt"/>
                <a:cs typeface="Calibri"/>
              </a:rPr>
              <a:t> </a:t>
            </a:r>
            <a:r>
              <a:rPr spc="-10">
                <a:latin typeface="+mj-lt"/>
                <a:cs typeface="Calibri"/>
              </a:rPr>
              <a:t>recognize</a:t>
            </a:r>
            <a:r>
              <a:rPr spc="-25">
                <a:latin typeface="+mj-lt"/>
                <a:cs typeface="Calibri"/>
              </a:rPr>
              <a:t> </a:t>
            </a:r>
            <a:r>
              <a:rPr spc="-5">
                <a:latin typeface="+mj-lt"/>
                <a:cs typeface="Calibri"/>
              </a:rPr>
              <a:t>our </a:t>
            </a:r>
            <a:r>
              <a:rPr spc="-10">
                <a:latin typeface="+mj-lt"/>
                <a:cs typeface="Calibri"/>
              </a:rPr>
              <a:t>volunteers</a:t>
            </a:r>
            <a:r>
              <a:rPr lang="en-GB" spc="-10">
                <a:latin typeface="+mj-lt"/>
                <a:cs typeface="Calibri"/>
              </a:rPr>
              <a:t>!</a:t>
            </a:r>
            <a:endParaRPr>
              <a:latin typeface="+mj-lt"/>
              <a:cs typeface="Calibri"/>
            </a:endParaRPr>
          </a:p>
          <a:p>
            <a:pPr marL="213360" indent="-201295">
              <a:lnSpc>
                <a:spcPct val="100000"/>
              </a:lnSpc>
              <a:spcBef>
                <a:spcPts val="670"/>
              </a:spcBef>
              <a:buSzPct val="94285"/>
              <a:buFont typeface="Wingdings"/>
              <a:buChar char=""/>
              <a:tabLst>
                <a:tab pos="213995" algn="l"/>
              </a:tabLst>
            </a:pPr>
            <a:r>
              <a:rPr>
                <a:latin typeface="+mj-lt"/>
                <a:cs typeface="Calibri"/>
              </a:rPr>
              <a:t>Mobile</a:t>
            </a:r>
            <a:r>
              <a:rPr spc="-10">
                <a:latin typeface="+mj-lt"/>
                <a:cs typeface="Calibri"/>
              </a:rPr>
              <a:t> catering</a:t>
            </a:r>
            <a:r>
              <a:rPr spc="5">
                <a:latin typeface="+mj-lt"/>
                <a:cs typeface="Calibri"/>
              </a:rPr>
              <a:t> </a:t>
            </a:r>
            <a:r>
              <a:rPr spc="-5">
                <a:latin typeface="+mj-lt"/>
                <a:cs typeface="Calibri"/>
              </a:rPr>
              <a:t>unit pitch </a:t>
            </a:r>
            <a:r>
              <a:rPr>
                <a:latin typeface="+mj-lt"/>
                <a:cs typeface="Calibri"/>
              </a:rPr>
              <a:t>side</a:t>
            </a:r>
            <a:r>
              <a:rPr spc="10">
                <a:latin typeface="+mj-lt"/>
                <a:cs typeface="Calibri"/>
              </a:rPr>
              <a:t> </a:t>
            </a:r>
            <a:r>
              <a:rPr spc="-15">
                <a:latin typeface="+mj-lt"/>
                <a:cs typeface="Calibri"/>
              </a:rPr>
              <a:t>for</a:t>
            </a:r>
            <a:r>
              <a:rPr spc="-5">
                <a:latin typeface="+mj-lt"/>
                <a:cs typeface="Calibri"/>
              </a:rPr>
              <a:t> </a:t>
            </a:r>
            <a:r>
              <a:rPr spc="-10">
                <a:latin typeface="+mj-lt"/>
                <a:cs typeface="Calibri"/>
              </a:rPr>
              <a:t>coffee/snacks</a:t>
            </a:r>
            <a:r>
              <a:rPr lang="en-GB" spc="-10">
                <a:latin typeface="+mj-lt"/>
                <a:cs typeface="Calibri"/>
              </a:rPr>
              <a:t>!</a:t>
            </a:r>
            <a:endParaRPr>
              <a:latin typeface="+mj-lt"/>
              <a:cs typeface="Calibri"/>
            </a:endParaRPr>
          </a:p>
          <a:p>
            <a:pPr marL="213360" indent="-201295">
              <a:lnSpc>
                <a:spcPct val="100000"/>
              </a:lnSpc>
              <a:spcBef>
                <a:spcPts val="660"/>
              </a:spcBef>
              <a:buSzPct val="94285"/>
              <a:buFont typeface="Wingdings"/>
              <a:buChar char=""/>
              <a:tabLst>
                <a:tab pos="213995" algn="l"/>
              </a:tabLst>
            </a:pPr>
            <a:r>
              <a:rPr lang="en-GB" spc="-20">
                <a:latin typeface="+mj-lt"/>
                <a:cs typeface="Calibri"/>
              </a:rPr>
              <a:t>Review</a:t>
            </a:r>
            <a:r>
              <a:rPr spc="15">
                <a:latin typeface="+mj-lt"/>
                <a:cs typeface="Calibri"/>
              </a:rPr>
              <a:t> </a:t>
            </a:r>
            <a:r>
              <a:rPr spc="-5">
                <a:latin typeface="+mj-lt"/>
                <a:cs typeface="Calibri"/>
              </a:rPr>
              <a:t>100</a:t>
            </a:r>
            <a:r>
              <a:rPr spc="5">
                <a:latin typeface="+mj-lt"/>
                <a:cs typeface="Calibri"/>
              </a:rPr>
              <a:t> </a:t>
            </a:r>
            <a:r>
              <a:rPr lang="en-GB" spc="5">
                <a:latin typeface="+mj-lt"/>
                <a:cs typeface="Calibri"/>
              </a:rPr>
              <a:t>C</a:t>
            </a:r>
            <a:r>
              <a:rPr err="1">
                <a:latin typeface="+mj-lt"/>
                <a:cs typeface="Calibri"/>
              </a:rPr>
              <a:t>lub</a:t>
            </a:r>
            <a:r>
              <a:rPr spc="5">
                <a:latin typeface="+mj-lt"/>
                <a:cs typeface="Calibri"/>
              </a:rPr>
              <a:t> </a:t>
            </a:r>
            <a:r>
              <a:rPr spc="-10">
                <a:latin typeface="+mj-lt"/>
                <a:cs typeface="Calibri"/>
              </a:rPr>
              <a:t>lotteries</a:t>
            </a:r>
            <a:r>
              <a:rPr spc="25">
                <a:latin typeface="+mj-lt"/>
                <a:cs typeface="Calibri"/>
              </a:rPr>
              <a:t> </a:t>
            </a:r>
            <a:r>
              <a:rPr spc="-5">
                <a:latin typeface="+mj-lt"/>
                <a:cs typeface="Calibri"/>
              </a:rPr>
              <a:t>with</a:t>
            </a:r>
            <a:r>
              <a:rPr spc="5">
                <a:latin typeface="+mj-lt"/>
                <a:cs typeface="Calibri"/>
              </a:rPr>
              <a:t> </a:t>
            </a:r>
            <a:r>
              <a:rPr spc="-5">
                <a:latin typeface="+mj-lt"/>
                <a:cs typeface="Calibri"/>
              </a:rPr>
              <a:t>other</a:t>
            </a:r>
            <a:r>
              <a:rPr spc="15">
                <a:latin typeface="+mj-lt"/>
                <a:cs typeface="Calibri"/>
              </a:rPr>
              <a:t> </a:t>
            </a:r>
            <a:r>
              <a:rPr spc="-5">
                <a:latin typeface="+mj-lt"/>
                <a:cs typeface="Calibri"/>
              </a:rPr>
              <a:t>fundraising</a:t>
            </a:r>
            <a:r>
              <a:rPr spc="-25">
                <a:latin typeface="+mj-lt"/>
                <a:cs typeface="Calibri"/>
              </a:rPr>
              <a:t> </a:t>
            </a:r>
            <a:r>
              <a:rPr>
                <a:latin typeface="+mj-lt"/>
                <a:cs typeface="Calibri"/>
              </a:rPr>
              <a:t>ideas</a:t>
            </a:r>
            <a:r>
              <a:rPr lang="en-GB">
                <a:latin typeface="+mj-lt"/>
                <a:cs typeface="Calibri"/>
              </a:rPr>
              <a:t>!</a:t>
            </a:r>
          </a:p>
          <a:p>
            <a:pPr marL="213360" indent="-201295">
              <a:lnSpc>
                <a:spcPct val="100000"/>
              </a:lnSpc>
              <a:spcBef>
                <a:spcPts val="660"/>
              </a:spcBef>
              <a:buSzPct val="94285"/>
              <a:buFont typeface="Wingdings"/>
              <a:buChar char=""/>
              <a:tabLst>
                <a:tab pos="213995" algn="l"/>
              </a:tabLst>
            </a:pPr>
            <a:r>
              <a:rPr lang="en-GB">
                <a:latin typeface="+mj-lt"/>
                <a:cs typeface="Calibri"/>
              </a:rPr>
              <a:t>Children's play area near the patio.</a:t>
            </a:r>
          </a:p>
          <a:p>
            <a:pPr marL="213360" indent="-201295">
              <a:lnSpc>
                <a:spcPct val="100000"/>
              </a:lnSpc>
              <a:spcBef>
                <a:spcPts val="660"/>
              </a:spcBef>
              <a:buSzPct val="94285"/>
              <a:buFont typeface="Wingdings"/>
              <a:buChar char=""/>
              <a:tabLst>
                <a:tab pos="213995" algn="l"/>
              </a:tabLst>
            </a:pPr>
            <a:r>
              <a:rPr lang="en-GB">
                <a:latin typeface="+mj-lt"/>
                <a:cs typeface="Calibri"/>
              </a:rPr>
              <a:t>Fitness Trail around the perimeter of the grounds!</a:t>
            </a:r>
          </a:p>
          <a:p>
            <a:pPr marL="213360" indent="-201295">
              <a:lnSpc>
                <a:spcPct val="100000"/>
              </a:lnSpc>
              <a:spcBef>
                <a:spcPts val="660"/>
              </a:spcBef>
              <a:buSzPct val="94285"/>
              <a:buFont typeface="Wingdings"/>
              <a:buChar char=""/>
              <a:tabLst>
                <a:tab pos="213995" algn="l"/>
              </a:tabLst>
            </a:pPr>
            <a:r>
              <a:rPr lang="en-GB">
                <a:latin typeface="+mj-lt"/>
                <a:cs typeface="Calibri"/>
              </a:rPr>
              <a:t>Gym structured to prioritize players fitness and still allow members to use the facility. </a:t>
            </a:r>
            <a:endParaRPr>
              <a:latin typeface="+mj-lt"/>
              <a:cs typeface="Calibri"/>
            </a:endParaRPr>
          </a:p>
        </p:txBody>
      </p:sp>
      <p:sp>
        <p:nvSpPr>
          <p:cNvPr id="12" name="Title 11">
            <a:extLst>
              <a:ext uri="{FF2B5EF4-FFF2-40B4-BE49-F238E27FC236}">
                <a16:creationId xmlns:a16="http://schemas.microsoft.com/office/drawing/2014/main" id="{25DE02F8-F768-4A34-B52B-A9FB8C49DC5C}"/>
              </a:ext>
            </a:extLst>
          </p:cNvPr>
          <p:cNvSpPr>
            <a:spLocks noGrp="1"/>
          </p:cNvSpPr>
          <p:nvPr>
            <p:ph type="title"/>
          </p:nvPr>
        </p:nvSpPr>
        <p:spPr>
          <a:xfrm>
            <a:off x="876570" y="385053"/>
            <a:ext cx="5155930" cy="1040649"/>
          </a:xfrm>
        </p:spPr>
        <p:txBody>
          <a:bodyPr/>
          <a:lstStyle/>
          <a:p>
            <a:pPr algn="r"/>
            <a:r>
              <a:rPr lang="en-GB" sz="3200" kern="0" spc="-290">
                <a:solidFill>
                  <a:schemeClr val="tx2">
                    <a:lumMod val="75000"/>
                  </a:schemeClr>
                </a:solidFill>
              </a:rPr>
              <a:t>Without feedback we are flying blind! </a:t>
            </a:r>
            <a:br>
              <a:rPr lang="en-GB" sz="3200" kern="0" spc="-290">
                <a:solidFill>
                  <a:schemeClr val="tx2">
                    <a:lumMod val="75000"/>
                  </a:schemeClr>
                </a:solidFill>
              </a:rPr>
            </a:br>
            <a:r>
              <a:rPr lang="en-GB" sz="3600" i="1" kern="0" spc="-290">
                <a:solidFill>
                  <a:schemeClr val="tx2">
                    <a:lumMod val="75000"/>
                  </a:schemeClr>
                </a:solidFill>
              </a:rPr>
              <a:t>Feedback Matters</a:t>
            </a:r>
            <a:r>
              <a:rPr lang="en-GB" sz="3600" i="1" kern="0" spc="-75">
                <a:solidFill>
                  <a:schemeClr val="tx2">
                    <a:lumMod val="75000"/>
                  </a:schemeClr>
                </a:solidFill>
              </a:rPr>
              <a:t>!</a:t>
            </a:r>
            <a:br>
              <a:rPr lang="en-GB" sz="3600" i="1" kern="0" spc="-30">
                <a:solidFill>
                  <a:schemeClr val="tx2">
                    <a:lumMod val="75000"/>
                  </a:schemeClr>
                </a:solidFill>
              </a:rPr>
            </a:br>
            <a:endParaRPr lang="en-GB" sz="3600" i="1"/>
          </a:p>
        </p:txBody>
      </p:sp>
      <p:pic>
        <p:nvPicPr>
          <p:cNvPr id="15" name="Picture 14" descr="A bird with a bird on its head&#10;&#10;Description automatically generated with low confidence">
            <a:extLst>
              <a:ext uri="{FF2B5EF4-FFF2-40B4-BE49-F238E27FC236}">
                <a16:creationId xmlns:a16="http://schemas.microsoft.com/office/drawing/2014/main" id="{FE5362E4-34E5-47B4-94EA-C4B2E141516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498907" y="322840"/>
            <a:ext cx="3154477" cy="2102984"/>
          </a:xfrm>
          <a:prstGeom prst="rect">
            <a:avLst/>
          </a:prstGeom>
        </p:spPr>
      </p:pic>
      <p:pic>
        <p:nvPicPr>
          <p:cNvPr id="18" name="Picture 17" descr="A picture containing text, device, vector graphics&#10;&#10;Description automatically generated">
            <a:extLst>
              <a:ext uri="{FF2B5EF4-FFF2-40B4-BE49-F238E27FC236}">
                <a16:creationId xmlns:a16="http://schemas.microsoft.com/office/drawing/2014/main" id="{C94A47D9-0D28-4F07-B51E-FC4FA8974EF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509985" y="4635621"/>
            <a:ext cx="3154477" cy="2102985"/>
          </a:xfrm>
          <a:prstGeom prst="rect">
            <a:avLst/>
          </a:prstGeom>
        </p:spPr>
      </p:pic>
      <p:sp>
        <p:nvSpPr>
          <p:cNvPr id="2" name="Slide Number Placeholder 1">
            <a:extLst>
              <a:ext uri="{FF2B5EF4-FFF2-40B4-BE49-F238E27FC236}">
                <a16:creationId xmlns:a16="http://schemas.microsoft.com/office/drawing/2014/main" id="{5FDFA91F-7917-49A2-A8DF-4E6C19B8A9B3}"/>
              </a:ext>
            </a:extLst>
          </p:cNvPr>
          <p:cNvSpPr>
            <a:spLocks noGrp="1"/>
          </p:cNvSpPr>
          <p:nvPr>
            <p:ph type="sldNum" sz="quarter" idx="7"/>
          </p:nvPr>
        </p:nvSpPr>
        <p:spPr/>
        <p:txBody>
          <a:bodyPr/>
          <a:lstStyle/>
          <a:p>
            <a:fld id="{B6F15528-21DE-4FAA-801E-634DDDAF4B2B}" type="slidenum">
              <a:rPr lang="en-GB" smtClean="0"/>
              <a:t>5</a:t>
            </a:fld>
            <a:endParaRPr lang="en-GB"/>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Tm="60000">
        <p159:morph option="byObject"/>
      </p:transition>
    </mc:Choice>
    <mc:Fallback xmlns="">
      <p:transition advTm="6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65233" y="1934177"/>
            <a:ext cx="3408737" cy="680720"/>
          </a:xfrm>
          <a:prstGeom prst="rect">
            <a:avLst/>
          </a:prstGeom>
        </p:spPr>
        <p:txBody>
          <a:bodyPr vert="horz" wrap="square" lIns="0" tIns="12065" rIns="0" bIns="0" rtlCol="0">
            <a:spAutoFit/>
          </a:bodyPr>
          <a:lstStyle/>
          <a:p>
            <a:pPr marL="12700">
              <a:lnSpc>
                <a:spcPct val="100000"/>
              </a:lnSpc>
              <a:spcBef>
                <a:spcPts val="95"/>
              </a:spcBef>
            </a:pPr>
            <a:r>
              <a:rPr sz="4300" b="0" spc="-35">
                <a:solidFill>
                  <a:schemeClr val="tx2">
                    <a:lumMod val="75000"/>
                  </a:schemeClr>
                </a:solidFill>
                <a:latin typeface="Calibri"/>
                <a:cs typeface="Calibri"/>
              </a:rPr>
              <a:t>Rugby </a:t>
            </a:r>
            <a:r>
              <a:rPr sz="4300" b="0" spc="-50">
                <a:solidFill>
                  <a:schemeClr val="tx2">
                    <a:lumMod val="75000"/>
                  </a:schemeClr>
                </a:solidFill>
                <a:latin typeface="Calibri"/>
                <a:cs typeface="Calibri"/>
              </a:rPr>
              <a:t>Strategy</a:t>
            </a:r>
            <a:endParaRPr sz="4300">
              <a:solidFill>
                <a:schemeClr val="tx2">
                  <a:lumMod val="75000"/>
                </a:schemeClr>
              </a:solidFill>
              <a:latin typeface="Calibri"/>
              <a:cs typeface="Calibri"/>
            </a:endParaRPr>
          </a:p>
        </p:txBody>
      </p:sp>
      <p:sp>
        <p:nvSpPr>
          <p:cNvPr id="3" name="object 3"/>
          <p:cNvSpPr txBox="1">
            <a:spLocks noGrp="1"/>
          </p:cNvSpPr>
          <p:nvPr>
            <p:ph type="body" idx="1"/>
          </p:nvPr>
        </p:nvSpPr>
        <p:spPr>
          <a:xfrm>
            <a:off x="992505" y="3525533"/>
            <a:ext cx="4354195" cy="2628925"/>
          </a:xfrm>
          <a:prstGeom prst="rect">
            <a:avLst/>
          </a:prstGeom>
        </p:spPr>
        <p:txBody>
          <a:bodyPr vert="horz" wrap="square" lIns="0" tIns="12700" rIns="0" bIns="0" rtlCol="0">
            <a:spAutoFit/>
          </a:bodyPr>
          <a:lstStyle/>
          <a:p>
            <a:pPr marL="12700" algn="ctr">
              <a:lnSpc>
                <a:spcPts val="3995"/>
              </a:lnSpc>
              <a:spcBef>
                <a:spcPts val="100"/>
              </a:spcBef>
            </a:pPr>
            <a:r>
              <a:rPr lang="en-GB" b="1" spc="-25" dirty="0">
                <a:solidFill>
                  <a:schemeClr val="tx2">
                    <a:lumMod val="75000"/>
                  </a:schemeClr>
                </a:solidFill>
              </a:rPr>
              <a:t>O</a:t>
            </a:r>
            <a:r>
              <a:rPr lang="en-GB" b="1" spc="-15" dirty="0">
                <a:solidFill>
                  <a:schemeClr val="tx2">
                    <a:lumMod val="75000"/>
                  </a:schemeClr>
                </a:solidFill>
              </a:rPr>
              <a:t>ne Club</a:t>
            </a:r>
          </a:p>
          <a:p>
            <a:pPr marL="12700" algn="ctr">
              <a:lnSpc>
                <a:spcPts val="3995"/>
              </a:lnSpc>
              <a:spcBef>
                <a:spcPts val="100"/>
              </a:spcBef>
            </a:pPr>
            <a:r>
              <a:rPr spc="-65" dirty="0">
                <a:solidFill>
                  <a:schemeClr val="tx2">
                    <a:lumMod val="75000"/>
                  </a:schemeClr>
                </a:solidFill>
              </a:rPr>
              <a:t>Men’s,</a:t>
            </a:r>
            <a:r>
              <a:rPr spc="-30" dirty="0">
                <a:solidFill>
                  <a:schemeClr val="tx2">
                    <a:lumMod val="75000"/>
                  </a:schemeClr>
                </a:solidFill>
              </a:rPr>
              <a:t> </a:t>
            </a:r>
            <a:r>
              <a:rPr spc="-70" dirty="0">
                <a:solidFill>
                  <a:schemeClr val="tx2">
                    <a:lumMod val="75000"/>
                  </a:schemeClr>
                </a:solidFill>
              </a:rPr>
              <a:t>Women’s,</a:t>
            </a:r>
            <a:endParaRPr lang="en-GB" spc="-70" dirty="0">
              <a:solidFill>
                <a:schemeClr val="tx2">
                  <a:lumMod val="75000"/>
                </a:schemeClr>
              </a:solidFill>
            </a:endParaRPr>
          </a:p>
          <a:p>
            <a:pPr marL="12700" algn="ctr">
              <a:lnSpc>
                <a:spcPts val="3995"/>
              </a:lnSpc>
              <a:spcBef>
                <a:spcPts val="100"/>
              </a:spcBef>
            </a:pPr>
            <a:r>
              <a:rPr lang="en-GB" spc="-70" dirty="0">
                <a:solidFill>
                  <a:schemeClr val="tx2">
                    <a:lumMod val="75000"/>
                  </a:schemeClr>
                </a:solidFill>
              </a:rPr>
              <a:t>Veterans,</a:t>
            </a:r>
            <a:endParaRPr spc="-70" dirty="0">
              <a:solidFill>
                <a:schemeClr val="tx2">
                  <a:lumMod val="75000"/>
                </a:schemeClr>
              </a:solidFill>
            </a:endParaRPr>
          </a:p>
          <a:p>
            <a:pPr marL="12700" marR="5080" algn="ctr">
              <a:lnSpc>
                <a:spcPts val="3779"/>
              </a:lnSpc>
              <a:spcBef>
                <a:spcPts val="275"/>
              </a:spcBef>
            </a:pPr>
            <a:r>
              <a:rPr spc="-30" dirty="0">
                <a:solidFill>
                  <a:schemeClr val="tx2">
                    <a:lumMod val="75000"/>
                  </a:schemeClr>
                </a:solidFill>
              </a:rPr>
              <a:t>Mini</a:t>
            </a:r>
            <a:r>
              <a:rPr lang="en-GB" spc="-30" dirty="0">
                <a:solidFill>
                  <a:schemeClr val="tx2">
                    <a:lumMod val="75000"/>
                  </a:schemeClr>
                </a:solidFill>
              </a:rPr>
              <a:t> &amp;</a:t>
            </a:r>
            <a:r>
              <a:rPr spc="-15" dirty="0">
                <a:solidFill>
                  <a:schemeClr val="tx2">
                    <a:lumMod val="75000"/>
                  </a:schemeClr>
                </a:solidFill>
              </a:rPr>
              <a:t> </a:t>
            </a:r>
            <a:r>
              <a:rPr lang="en-GB" spc="-15" dirty="0">
                <a:solidFill>
                  <a:schemeClr val="tx2">
                    <a:lumMod val="75000"/>
                  </a:schemeClr>
                </a:solidFill>
              </a:rPr>
              <a:t>Youth,</a:t>
            </a:r>
            <a:r>
              <a:rPr spc="15" dirty="0">
                <a:solidFill>
                  <a:schemeClr val="tx2">
                    <a:lumMod val="75000"/>
                  </a:schemeClr>
                </a:solidFill>
              </a:rPr>
              <a:t> </a:t>
            </a:r>
            <a:endParaRPr lang="en-GB" spc="15" dirty="0">
              <a:solidFill>
                <a:schemeClr val="tx2">
                  <a:lumMod val="75000"/>
                </a:schemeClr>
              </a:solidFill>
            </a:endParaRPr>
          </a:p>
          <a:p>
            <a:pPr marL="12700" marR="5080" algn="ctr">
              <a:lnSpc>
                <a:spcPts val="3779"/>
              </a:lnSpc>
              <a:spcBef>
                <a:spcPts val="275"/>
              </a:spcBef>
            </a:pPr>
            <a:r>
              <a:rPr lang="en-GB" spc="15" dirty="0">
                <a:solidFill>
                  <a:schemeClr val="tx2">
                    <a:lumMod val="75000"/>
                  </a:schemeClr>
                </a:solidFill>
              </a:rPr>
              <a:t>Saltasaurus Micros,</a:t>
            </a:r>
          </a:p>
        </p:txBody>
      </p:sp>
      <p:pic>
        <p:nvPicPr>
          <p:cNvPr id="5" name="Picture 4">
            <a:extLst>
              <a:ext uri="{FF2B5EF4-FFF2-40B4-BE49-F238E27FC236}">
                <a16:creationId xmlns:a16="http://schemas.microsoft.com/office/drawing/2014/main" id="{2BEE04DD-3968-4C82-BCBE-CDB00377E7BE}"/>
              </a:ext>
            </a:extLst>
          </p:cNvPr>
          <p:cNvPicPr>
            <a:picLocks noChangeAspect="1"/>
          </p:cNvPicPr>
          <p:nvPr/>
        </p:nvPicPr>
        <p:blipFill>
          <a:blip r:embed="rId2"/>
          <a:stretch>
            <a:fillRect/>
          </a:stretch>
        </p:blipFill>
        <p:spPr>
          <a:xfrm>
            <a:off x="6718300" y="1934177"/>
            <a:ext cx="3237257" cy="3694496"/>
          </a:xfrm>
          <a:prstGeom prst="rect">
            <a:avLst/>
          </a:prstGeom>
        </p:spPr>
      </p:pic>
      <p:sp>
        <p:nvSpPr>
          <p:cNvPr id="4" name="Slide Number Placeholder 3">
            <a:extLst>
              <a:ext uri="{FF2B5EF4-FFF2-40B4-BE49-F238E27FC236}">
                <a16:creationId xmlns:a16="http://schemas.microsoft.com/office/drawing/2014/main" id="{EBF65FB0-0102-41C7-9899-5169EFD91EA0}"/>
              </a:ext>
            </a:extLst>
          </p:cNvPr>
          <p:cNvSpPr>
            <a:spLocks noGrp="1"/>
          </p:cNvSpPr>
          <p:nvPr>
            <p:ph type="sldNum" sz="quarter" idx="7"/>
          </p:nvPr>
        </p:nvSpPr>
        <p:spPr/>
        <p:txBody>
          <a:bodyPr/>
          <a:lstStyle/>
          <a:p>
            <a:fld id="{B6F15528-21DE-4FAA-801E-634DDDAF4B2B}" type="slidenum">
              <a:rPr lang="en-GB" smtClean="0"/>
              <a:t>6</a:t>
            </a:fld>
            <a:endParaRPr lang="en-GB"/>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Tm="60000">
        <p159:morph option="byObject"/>
      </p:transition>
    </mc:Choice>
    <mc:Fallback xmlns="">
      <p:transition advTm="60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922718" y="4686998"/>
            <a:ext cx="5652770" cy="2060575"/>
            <a:chOff x="922718" y="4686998"/>
            <a:chExt cx="5652770" cy="2060575"/>
          </a:xfrm>
        </p:grpSpPr>
        <p:sp>
          <p:nvSpPr>
            <p:cNvPr id="3" name="object 3"/>
            <p:cNvSpPr/>
            <p:nvPr/>
          </p:nvSpPr>
          <p:spPr>
            <a:xfrm>
              <a:off x="928116" y="4692408"/>
              <a:ext cx="5641975" cy="2049780"/>
            </a:xfrm>
            <a:custGeom>
              <a:avLst/>
              <a:gdLst/>
              <a:ahLst/>
              <a:cxnLst/>
              <a:rect l="l" t="t" r="r" b="b"/>
              <a:pathLst>
                <a:path w="5641975" h="2049779">
                  <a:moveTo>
                    <a:pt x="5641848" y="0"/>
                  </a:moveTo>
                  <a:lnTo>
                    <a:pt x="0" y="0"/>
                  </a:lnTo>
                  <a:lnTo>
                    <a:pt x="0" y="19799"/>
                  </a:lnTo>
                  <a:lnTo>
                    <a:pt x="0" y="2049780"/>
                  </a:lnTo>
                  <a:lnTo>
                    <a:pt x="5641848" y="2049780"/>
                  </a:lnTo>
                  <a:lnTo>
                    <a:pt x="5641848" y="19799"/>
                  </a:lnTo>
                  <a:lnTo>
                    <a:pt x="5641848" y="0"/>
                  </a:lnTo>
                  <a:close/>
                </a:path>
              </a:pathLst>
            </a:custGeom>
            <a:solidFill>
              <a:srgbClr val="FF0000"/>
            </a:solidFill>
          </p:spPr>
          <p:txBody>
            <a:bodyPr wrap="square" lIns="0" tIns="0" rIns="0" bIns="0" rtlCol="0"/>
            <a:lstStyle/>
            <a:p>
              <a:endParaRPr/>
            </a:p>
          </p:txBody>
        </p:sp>
        <p:sp>
          <p:nvSpPr>
            <p:cNvPr id="4" name="object 4"/>
            <p:cNvSpPr/>
            <p:nvPr/>
          </p:nvSpPr>
          <p:spPr>
            <a:xfrm>
              <a:off x="928115" y="4692396"/>
              <a:ext cx="5641975" cy="2049780"/>
            </a:xfrm>
            <a:custGeom>
              <a:avLst/>
              <a:gdLst/>
              <a:ahLst/>
              <a:cxnLst/>
              <a:rect l="l" t="t" r="r" b="b"/>
              <a:pathLst>
                <a:path w="5641975" h="2049779">
                  <a:moveTo>
                    <a:pt x="0" y="0"/>
                  </a:moveTo>
                  <a:lnTo>
                    <a:pt x="5641848" y="0"/>
                  </a:lnTo>
                  <a:lnTo>
                    <a:pt x="5641848" y="2049780"/>
                  </a:lnTo>
                  <a:lnTo>
                    <a:pt x="0" y="2049780"/>
                  </a:lnTo>
                  <a:lnTo>
                    <a:pt x="0" y="0"/>
                  </a:lnTo>
                  <a:close/>
                </a:path>
              </a:pathLst>
            </a:custGeom>
            <a:ln w="10668">
              <a:solidFill>
                <a:srgbClr val="2F528E"/>
              </a:solidFill>
            </a:ln>
          </p:spPr>
          <p:txBody>
            <a:bodyPr wrap="square" lIns="0" tIns="0" rIns="0" bIns="0" rtlCol="0"/>
            <a:lstStyle/>
            <a:p>
              <a:endParaRPr/>
            </a:p>
          </p:txBody>
        </p:sp>
      </p:grpSp>
      <p:sp>
        <p:nvSpPr>
          <p:cNvPr id="5" name="object 5"/>
          <p:cNvSpPr txBox="1"/>
          <p:nvPr/>
        </p:nvSpPr>
        <p:spPr>
          <a:xfrm>
            <a:off x="2316472" y="6389584"/>
            <a:ext cx="2874010" cy="255198"/>
          </a:xfrm>
          <a:prstGeom prst="rect">
            <a:avLst/>
          </a:prstGeom>
        </p:spPr>
        <p:txBody>
          <a:bodyPr vert="horz" wrap="square" lIns="0" tIns="16510" rIns="0" bIns="0" rtlCol="0">
            <a:spAutoFit/>
          </a:bodyPr>
          <a:lstStyle/>
          <a:p>
            <a:pPr>
              <a:lnSpc>
                <a:spcPct val="100000"/>
              </a:lnSpc>
              <a:spcBef>
                <a:spcPts val="130"/>
              </a:spcBef>
            </a:pPr>
            <a:r>
              <a:rPr sz="1550" spc="10">
                <a:solidFill>
                  <a:srgbClr val="FFFFFF"/>
                </a:solidFill>
                <a:latin typeface="Calibri"/>
                <a:cs typeface="Calibri"/>
              </a:rPr>
              <a:t>Chairman of</a:t>
            </a:r>
            <a:r>
              <a:rPr sz="1550">
                <a:solidFill>
                  <a:srgbClr val="FFFFFF"/>
                </a:solidFill>
                <a:latin typeface="Calibri"/>
                <a:cs typeface="Calibri"/>
              </a:rPr>
              <a:t> </a:t>
            </a:r>
            <a:r>
              <a:rPr sz="1550" spc="10">
                <a:solidFill>
                  <a:srgbClr val="FFFFFF"/>
                </a:solidFill>
                <a:latin typeface="Calibri"/>
                <a:cs typeface="Calibri"/>
              </a:rPr>
              <a:t>Mini</a:t>
            </a:r>
            <a:r>
              <a:rPr sz="1550" spc="5">
                <a:solidFill>
                  <a:srgbClr val="FFFFFF"/>
                </a:solidFill>
                <a:latin typeface="Calibri"/>
                <a:cs typeface="Calibri"/>
              </a:rPr>
              <a:t> </a:t>
            </a:r>
            <a:r>
              <a:rPr sz="1550" spc="10">
                <a:solidFill>
                  <a:srgbClr val="FFFFFF"/>
                </a:solidFill>
                <a:latin typeface="Calibri"/>
                <a:cs typeface="Calibri"/>
              </a:rPr>
              <a:t>and </a:t>
            </a:r>
            <a:r>
              <a:rPr lang="en-GB" sz="1550" spc="10">
                <a:solidFill>
                  <a:srgbClr val="FFFFFF"/>
                </a:solidFill>
                <a:latin typeface="Calibri"/>
                <a:cs typeface="Calibri"/>
              </a:rPr>
              <a:t>Youth</a:t>
            </a:r>
            <a:r>
              <a:rPr sz="1550" spc="-5">
                <a:solidFill>
                  <a:srgbClr val="FFFFFF"/>
                </a:solidFill>
                <a:latin typeface="Calibri"/>
                <a:cs typeface="Calibri"/>
              </a:rPr>
              <a:t> </a:t>
            </a:r>
            <a:r>
              <a:rPr sz="1550" spc="10">
                <a:solidFill>
                  <a:srgbClr val="FFFFFF"/>
                </a:solidFill>
                <a:latin typeface="Calibri"/>
                <a:cs typeface="Calibri"/>
              </a:rPr>
              <a:t>Rugby</a:t>
            </a:r>
            <a:endParaRPr sz="1550">
              <a:latin typeface="Calibri"/>
              <a:cs typeface="Calibri"/>
            </a:endParaRPr>
          </a:p>
        </p:txBody>
      </p:sp>
      <p:grpSp>
        <p:nvGrpSpPr>
          <p:cNvPr id="6" name="object 6"/>
          <p:cNvGrpSpPr/>
          <p:nvPr/>
        </p:nvGrpSpPr>
        <p:grpSpPr>
          <a:xfrm>
            <a:off x="1038349" y="2155683"/>
            <a:ext cx="8030209" cy="4144263"/>
            <a:chOff x="928115" y="2107692"/>
            <a:chExt cx="8030209" cy="4144263"/>
          </a:xfrm>
        </p:grpSpPr>
        <p:sp>
          <p:nvSpPr>
            <p:cNvPr id="7" name="object 7"/>
            <p:cNvSpPr/>
            <p:nvPr/>
          </p:nvSpPr>
          <p:spPr>
            <a:xfrm>
              <a:off x="1845563" y="3462527"/>
              <a:ext cx="3630295" cy="1249680"/>
            </a:xfrm>
            <a:custGeom>
              <a:avLst/>
              <a:gdLst/>
              <a:ahLst/>
              <a:cxnLst/>
              <a:rect l="l" t="t" r="r" b="b"/>
              <a:pathLst>
                <a:path w="3630295" h="1249679">
                  <a:moveTo>
                    <a:pt x="3630168" y="1249680"/>
                  </a:moveTo>
                  <a:lnTo>
                    <a:pt x="0" y="1249680"/>
                  </a:lnTo>
                  <a:lnTo>
                    <a:pt x="0" y="0"/>
                  </a:lnTo>
                  <a:lnTo>
                    <a:pt x="3630168" y="0"/>
                  </a:lnTo>
                  <a:lnTo>
                    <a:pt x="3630168" y="1249680"/>
                  </a:lnTo>
                  <a:close/>
                </a:path>
              </a:pathLst>
            </a:custGeom>
            <a:solidFill>
              <a:srgbClr val="BF9000"/>
            </a:solidFill>
          </p:spPr>
          <p:txBody>
            <a:bodyPr wrap="square" lIns="0" tIns="0" rIns="0" bIns="0" rtlCol="0"/>
            <a:lstStyle/>
            <a:p>
              <a:endParaRPr/>
            </a:p>
          </p:txBody>
        </p:sp>
        <p:sp>
          <p:nvSpPr>
            <p:cNvPr id="8" name="object 8"/>
            <p:cNvSpPr/>
            <p:nvPr/>
          </p:nvSpPr>
          <p:spPr>
            <a:xfrm>
              <a:off x="1845563" y="3462527"/>
              <a:ext cx="3630295" cy="1249680"/>
            </a:xfrm>
            <a:custGeom>
              <a:avLst/>
              <a:gdLst/>
              <a:ahLst/>
              <a:cxnLst/>
              <a:rect l="l" t="t" r="r" b="b"/>
              <a:pathLst>
                <a:path w="3630295" h="1249679">
                  <a:moveTo>
                    <a:pt x="0" y="0"/>
                  </a:moveTo>
                  <a:lnTo>
                    <a:pt x="3630168" y="0"/>
                  </a:lnTo>
                  <a:lnTo>
                    <a:pt x="3630168" y="1249680"/>
                  </a:lnTo>
                  <a:lnTo>
                    <a:pt x="0" y="1249680"/>
                  </a:lnTo>
                  <a:lnTo>
                    <a:pt x="0" y="0"/>
                  </a:lnTo>
                  <a:close/>
                </a:path>
              </a:pathLst>
            </a:custGeom>
            <a:ln w="10668">
              <a:solidFill>
                <a:srgbClr val="2F528E"/>
              </a:solidFill>
            </a:ln>
          </p:spPr>
          <p:txBody>
            <a:bodyPr wrap="square" lIns="0" tIns="0" rIns="0" bIns="0" rtlCol="0"/>
            <a:lstStyle/>
            <a:p>
              <a:endParaRPr/>
            </a:p>
          </p:txBody>
        </p:sp>
        <p:sp>
          <p:nvSpPr>
            <p:cNvPr id="9" name="object 9"/>
            <p:cNvSpPr/>
            <p:nvPr/>
          </p:nvSpPr>
          <p:spPr>
            <a:xfrm>
              <a:off x="2744724" y="3128772"/>
              <a:ext cx="1816735" cy="1041400"/>
            </a:xfrm>
            <a:custGeom>
              <a:avLst/>
              <a:gdLst/>
              <a:ahLst/>
              <a:cxnLst/>
              <a:rect l="l" t="t" r="r" b="b"/>
              <a:pathLst>
                <a:path w="1816735" h="1041400">
                  <a:moveTo>
                    <a:pt x="1816608" y="1040892"/>
                  </a:moveTo>
                  <a:lnTo>
                    <a:pt x="0" y="1040892"/>
                  </a:lnTo>
                  <a:lnTo>
                    <a:pt x="908303" y="0"/>
                  </a:lnTo>
                  <a:lnTo>
                    <a:pt x="1816608" y="1040892"/>
                  </a:lnTo>
                  <a:close/>
                </a:path>
              </a:pathLst>
            </a:custGeom>
            <a:solidFill>
              <a:srgbClr val="FFBF00"/>
            </a:solidFill>
          </p:spPr>
          <p:txBody>
            <a:bodyPr wrap="square" lIns="0" tIns="0" rIns="0" bIns="0" rtlCol="0"/>
            <a:lstStyle/>
            <a:p>
              <a:endParaRPr/>
            </a:p>
          </p:txBody>
        </p:sp>
        <p:sp>
          <p:nvSpPr>
            <p:cNvPr id="10" name="object 10"/>
            <p:cNvSpPr/>
            <p:nvPr/>
          </p:nvSpPr>
          <p:spPr>
            <a:xfrm>
              <a:off x="2744723" y="3128772"/>
              <a:ext cx="1816735" cy="1041400"/>
            </a:xfrm>
            <a:custGeom>
              <a:avLst/>
              <a:gdLst/>
              <a:ahLst/>
              <a:cxnLst/>
              <a:rect l="l" t="t" r="r" b="b"/>
              <a:pathLst>
                <a:path w="1816735" h="1041400">
                  <a:moveTo>
                    <a:pt x="0" y="1040891"/>
                  </a:moveTo>
                  <a:lnTo>
                    <a:pt x="908303" y="0"/>
                  </a:lnTo>
                  <a:lnTo>
                    <a:pt x="1816608" y="1040891"/>
                  </a:lnTo>
                  <a:lnTo>
                    <a:pt x="0" y="1040891"/>
                  </a:lnTo>
                  <a:close/>
                </a:path>
              </a:pathLst>
            </a:custGeom>
            <a:ln w="10668">
              <a:solidFill>
                <a:srgbClr val="FFFFFF"/>
              </a:solidFill>
            </a:ln>
          </p:spPr>
          <p:txBody>
            <a:bodyPr wrap="square" lIns="0" tIns="0" rIns="0" bIns="0" rtlCol="0"/>
            <a:lstStyle/>
            <a:p>
              <a:endParaRPr/>
            </a:p>
          </p:txBody>
        </p:sp>
        <p:sp>
          <p:nvSpPr>
            <p:cNvPr id="11" name="object 11"/>
            <p:cNvSpPr/>
            <p:nvPr/>
          </p:nvSpPr>
          <p:spPr>
            <a:xfrm>
              <a:off x="1836419" y="4169664"/>
              <a:ext cx="3633470" cy="1041400"/>
            </a:xfrm>
            <a:custGeom>
              <a:avLst/>
              <a:gdLst/>
              <a:ahLst/>
              <a:cxnLst/>
              <a:rect l="l" t="t" r="r" b="b"/>
              <a:pathLst>
                <a:path w="3633470" h="1041400">
                  <a:moveTo>
                    <a:pt x="3633215" y="1040891"/>
                  </a:moveTo>
                  <a:lnTo>
                    <a:pt x="0" y="1040891"/>
                  </a:lnTo>
                  <a:lnTo>
                    <a:pt x="908304" y="0"/>
                  </a:lnTo>
                  <a:lnTo>
                    <a:pt x="2724912" y="0"/>
                  </a:lnTo>
                  <a:lnTo>
                    <a:pt x="3633215" y="1040891"/>
                  </a:lnTo>
                  <a:close/>
                </a:path>
              </a:pathLst>
            </a:custGeom>
            <a:gradFill>
              <a:gsLst>
                <a:gs pos="53000">
                  <a:srgbClr val="FFFF00"/>
                </a:gs>
                <a:gs pos="0">
                  <a:srgbClr val="FF0000"/>
                </a:gs>
                <a:gs pos="98000">
                  <a:schemeClr val="tx2">
                    <a:lumMod val="75000"/>
                  </a:schemeClr>
                </a:gs>
              </a:gsLst>
              <a:lin ang="13500000" scaled="1"/>
            </a:gradFill>
          </p:spPr>
          <p:txBody>
            <a:bodyPr wrap="square" lIns="0" tIns="0" rIns="0" bIns="0" rtlCol="0"/>
            <a:lstStyle/>
            <a:p>
              <a:endParaRPr/>
            </a:p>
          </p:txBody>
        </p:sp>
        <p:sp>
          <p:nvSpPr>
            <p:cNvPr id="12" name="object 12"/>
            <p:cNvSpPr/>
            <p:nvPr/>
          </p:nvSpPr>
          <p:spPr>
            <a:xfrm>
              <a:off x="1836419" y="4169664"/>
              <a:ext cx="3633470" cy="1041400"/>
            </a:xfrm>
            <a:custGeom>
              <a:avLst/>
              <a:gdLst/>
              <a:ahLst/>
              <a:cxnLst/>
              <a:rect l="l" t="t" r="r" b="b"/>
              <a:pathLst>
                <a:path w="3633470" h="1041400">
                  <a:moveTo>
                    <a:pt x="0" y="1040891"/>
                  </a:moveTo>
                  <a:lnTo>
                    <a:pt x="908304" y="0"/>
                  </a:lnTo>
                  <a:lnTo>
                    <a:pt x="2724912" y="0"/>
                  </a:lnTo>
                  <a:lnTo>
                    <a:pt x="3633215" y="1040891"/>
                  </a:lnTo>
                  <a:lnTo>
                    <a:pt x="0" y="1040891"/>
                  </a:lnTo>
                  <a:close/>
                </a:path>
              </a:pathLst>
            </a:custGeom>
            <a:ln w="10668">
              <a:solidFill>
                <a:srgbClr val="FFFFFF"/>
              </a:solidFill>
            </a:ln>
          </p:spPr>
          <p:txBody>
            <a:bodyPr wrap="square" lIns="0" tIns="0" rIns="0" bIns="0" rtlCol="0"/>
            <a:lstStyle/>
            <a:p>
              <a:endParaRPr/>
            </a:p>
          </p:txBody>
        </p:sp>
        <p:sp>
          <p:nvSpPr>
            <p:cNvPr id="13" name="object 13"/>
            <p:cNvSpPr/>
            <p:nvPr/>
          </p:nvSpPr>
          <p:spPr>
            <a:xfrm>
              <a:off x="928115" y="5210555"/>
              <a:ext cx="5448300" cy="1041400"/>
            </a:xfrm>
            <a:custGeom>
              <a:avLst/>
              <a:gdLst/>
              <a:ahLst/>
              <a:cxnLst/>
              <a:rect l="l" t="t" r="r" b="b"/>
              <a:pathLst>
                <a:path w="5448300" h="1041400">
                  <a:moveTo>
                    <a:pt x="5448300" y="1040892"/>
                  </a:moveTo>
                  <a:lnTo>
                    <a:pt x="0" y="1040892"/>
                  </a:lnTo>
                  <a:lnTo>
                    <a:pt x="908304" y="0"/>
                  </a:lnTo>
                  <a:lnTo>
                    <a:pt x="4541519" y="0"/>
                  </a:lnTo>
                  <a:lnTo>
                    <a:pt x="5448300" y="1040892"/>
                  </a:lnTo>
                  <a:close/>
                </a:path>
              </a:pathLst>
            </a:custGeom>
            <a:gradFill>
              <a:gsLst>
                <a:gs pos="100000">
                  <a:srgbClr val="FFFF00"/>
                </a:gs>
                <a:gs pos="56000">
                  <a:srgbClr val="FF0000"/>
                </a:gs>
                <a:gs pos="25000">
                  <a:srgbClr val="FF0000"/>
                </a:gs>
              </a:gsLst>
              <a:lin ang="13500000" scaled="1"/>
            </a:gradFill>
          </p:spPr>
          <p:txBody>
            <a:bodyPr wrap="square" lIns="0" tIns="0" rIns="0" bIns="0" rtlCol="0"/>
            <a:lstStyle/>
            <a:p>
              <a:endParaRPr/>
            </a:p>
          </p:txBody>
        </p:sp>
        <p:sp>
          <p:nvSpPr>
            <p:cNvPr id="14" name="object 14"/>
            <p:cNvSpPr/>
            <p:nvPr/>
          </p:nvSpPr>
          <p:spPr>
            <a:xfrm>
              <a:off x="928115" y="5210555"/>
              <a:ext cx="5448300" cy="1041400"/>
            </a:xfrm>
            <a:custGeom>
              <a:avLst/>
              <a:gdLst/>
              <a:ahLst/>
              <a:cxnLst/>
              <a:rect l="l" t="t" r="r" b="b"/>
              <a:pathLst>
                <a:path w="5448300" h="1041400">
                  <a:moveTo>
                    <a:pt x="0" y="1040892"/>
                  </a:moveTo>
                  <a:lnTo>
                    <a:pt x="908304" y="0"/>
                  </a:lnTo>
                  <a:lnTo>
                    <a:pt x="4541519" y="0"/>
                  </a:lnTo>
                  <a:lnTo>
                    <a:pt x="5448300" y="1040892"/>
                  </a:lnTo>
                  <a:lnTo>
                    <a:pt x="0" y="1040892"/>
                  </a:lnTo>
                  <a:close/>
                </a:path>
              </a:pathLst>
            </a:custGeom>
            <a:ln w="10668">
              <a:solidFill>
                <a:srgbClr val="FFFFFF"/>
              </a:solidFill>
            </a:ln>
          </p:spPr>
          <p:txBody>
            <a:bodyPr wrap="square" lIns="0" tIns="0" rIns="0" bIns="0" rtlCol="0"/>
            <a:lstStyle/>
            <a:p>
              <a:endParaRPr/>
            </a:p>
          </p:txBody>
        </p:sp>
        <p:sp>
          <p:nvSpPr>
            <p:cNvPr id="15" name="object 15"/>
            <p:cNvSpPr/>
            <p:nvPr/>
          </p:nvSpPr>
          <p:spPr>
            <a:xfrm>
              <a:off x="928115" y="2107692"/>
              <a:ext cx="8030209" cy="1442085"/>
            </a:xfrm>
            <a:custGeom>
              <a:avLst/>
              <a:gdLst/>
              <a:ahLst/>
              <a:cxnLst/>
              <a:rect l="l" t="t" r="r" b="b"/>
              <a:pathLst>
                <a:path w="8030209" h="1442085">
                  <a:moveTo>
                    <a:pt x="8029955" y="1441704"/>
                  </a:moveTo>
                  <a:lnTo>
                    <a:pt x="0" y="1441704"/>
                  </a:lnTo>
                  <a:lnTo>
                    <a:pt x="0" y="0"/>
                  </a:lnTo>
                  <a:lnTo>
                    <a:pt x="8029955" y="0"/>
                  </a:lnTo>
                  <a:lnTo>
                    <a:pt x="8029955" y="1441704"/>
                  </a:lnTo>
                  <a:close/>
                </a:path>
              </a:pathLst>
            </a:custGeom>
            <a:solidFill>
              <a:srgbClr val="2F5497"/>
            </a:solidFill>
          </p:spPr>
          <p:txBody>
            <a:bodyPr wrap="square" lIns="0" tIns="0" rIns="0" bIns="0" rtlCol="0"/>
            <a:lstStyle/>
            <a:p>
              <a:endParaRPr/>
            </a:p>
          </p:txBody>
        </p:sp>
        <p:sp>
          <p:nvSpPr>
            <p:cNvPr id="16" name="object 16"/>
            <p:cNvSpPr/>
            <p:nvPr/>
          </p:nvSpPr>
          <p:spPr>
            <a:xfrm>
              <a:off x="928115" y="2107692"/>
              <a:ext cx="8030209" cy="1442085"/>
            </a:xfrm>
            <a:custGeom>
              <a:avLst/>
              <a:gdLst/>
              <a:ahLst/>
              <a:cxnLst/>
              <a:rect l="l" t="t" r="r" b="b"/>
              <a:pathLst>
                <a:path w="8030209" h="1442085">
                  <a:moveTo>
                    <a:pt x="0" y="0"/>
                  </a:moveTo>
                  <a:lnTo>
                    <a:pt x="8029955" y="0"/>
                  </a:lnTo>
                  <a:lnTo>
                    <a:pt x="8029955" y="1441704"/>
                  </a:lnTo>
                  <a:lnTo>
                    <a:pt x="0" y="1441704"/>
                  </a:lnTo>
                  <a:lnTo>
                    <a:pt x="0" y="0"/>
                  </a:lnTo>
                  <a:close/>
                </a:path>
              </a:pathLst>
            </a:custGeom>
            <a:ln w="10668">
              <a:solidFill>
                <a:srgbClr val="2F528E"/>
              </a:solidFill>
            </a:ln>
          </p:spPr>
          <p:txBody>
            <a:bodyPr wrap="square" lIns="0" tIns="0" rIns="0" bIns="0" rtlCol="0"/>
            <a:lstStyle/>
            <a:p>
              <a:endParaRPr/>
            </a:p>
          </p:txBody>
        </p:sp>
      </p:grpSp>
      <p:sp>
        <p:nvSpPr>
          <p:cNvPr id="17" name="object 17"/>
          <p:cNvSpPr txBox="1"/>
          <p:nvPr/>
        </p:nvSpPr>
        <p:spPr>
          <a:xfrm>
            <a:off x="2866296" y="2371216"/>
            <a:ext cx="1439545" cy="267335"/>
          </a:xfrm>
          <a:prstGeom prst="rect">
            <a:avLst/>
          </a:prstGeom>
        </p:spPr>
        <p:txBody>
          <a:bodyPr vert="horz" wrap="square" lIns="0" tIns="16510" rIns="0" bIns="0" rtlCol="0">
            <a:spAutoFit/>
          </a:bodyPr>
          <a:lstStyle/>
          <a:p>
            <a:pPr>
              <a:lnSpc>
                <a:spcPct val="100000"/>
              </a:lnSpc>
              <a:spcBef>
                <a:spcPts val="130"/>
              </a:spcBef>
            </a:pPr>
            <a:r>
              <a:rPr sz="1550" spc="5">
                <a:solidFill>
                  <a:srgbClr val="FFFFFF"/>
                </a:solidFill>
                <a:latin typeface="Calibri"/>
                <a:cs typeface="Calibri"/>
              </a:rPr>
              <a:t>Director</a:t>
            </a:r>
            <a:r>
              <a:rPr sz="1550" spc="-25">
                <a:solidFill>
                  <a:srgbClr val="FFFFFF"/>
                </a:solidFill>
                <a:latin typeface="Calibri"/>
                <a:cs typeface="Calibri"/>
              </a:rPr>
              <a:t> </a:t>
            </a:r>
            <a:r>
              <a:rPr sz="1550" spc="10">
                <a:solidFill>
                  <a:srgbClr val="FFFFFF"/>
                </a:solidFill>
                <a:latin typeface="Calibri"/>
                <a:cs typeface="Calibri"/>
              </a:rPr>
              <a:t>of</a:t>
            </a:r>
            <a:r>
              <a:rPr sz="1550" spc="-15">
                <a:solidFill>
                  <a:srgbClr val="FFFFFF"/>
                </a:solidFill>
                <a:latin typeface="Calibri"/>
                <a:cs typeface="Calibri"/>
              </a:rPr>
              <a:t> </a:t>
            </a:r>
            <a:r>
              <a:rPr sz="1550" spc="10">
                <a:solidFill>
                  <a:srgbClr val="FFFFFF"/>
                </a:solidFill>
                <a:latin typeface="Calibri"/>
                <a:cs typeface="Calibri"/>
              </a:rPr>
              <a:t>Rugby</a:t>
            </a:r>
            <a:endParaRPr sz="1550">
              <a:latin typeface="Calibri"/>
              <a:cs typeface="Calibri"/>
            </a:endParaRPr>
          </a:p>
        </p:txBody>
      </p:sp>
      <p:grpSp>
        <p:nvGrpSpPr>
          <p:cNvPr id="18" name="object 18"/>
          <p:cNvGrpSpPr/>
          <p:nvPr/>
        </p:nvGrpSpPr>
        <p:grpSpPr>
          <a:xfrm>
            <a:off x="998093" y="2322448"/>
            <a:ext cx="1811020" cy="1189355"/>
            <a:chOff x="998093" y="2322448"/>
            <a:chExt cx="1811020" cy="1189355"/>
          </a:xfrm>
        </p:grpSpPr>
        <p:sp>
          <p:nvSpPr>
            <p:cNvPr id="19" name="object 19"/>
            <p:cNvSpPr/>
            <p:nvPr/>
          </p:nvSpPr>
          <p:spPr>
            <a:xfrm>
              <a:off x="1001268" y="2325623"/>
              <a:ext cx="1804670" cy="1183005"/>
            </a:xfrm>
            <a:custGeom>
              <a:avLst/>
              <a:gdLst/>
              <a:ahLst/>
              <a:cxnLst/>
              <a:rect l="l" t="t" r="r" b="b"/>
              <a:pathLst>
                <a:path w="1804670" h="1183004">
                  <a:moveTo>
                    <a:pt x="902208" y="1182624"/>
                  </a:moveTo>
                  <a:lnTo>
                    <a:pt x="845143" y="1181465"/>
                  </a:lnTo>
                  <a:lnTo>
                    <a:pt x="789022" y="1178034"/>
                  </a:lnTo>
                  <a:lnTo>
                    <a:pt x="733952" y="1172400"/>
                  </a:lnTo>
                  <a:lnTo>
                    <a:pt x="680036" y="1164630"/>
                  </a:lnTo>
                  <a:lnTo>
                    <a:pt x="627382" y="1154792"/>
                  </a:lnTo>
                  <a:lnTo>
                    <a:pt x="576095" y="1142955"/>
                  </a:lnTo>
                  <a:lnTo>
                    <a:pt x="526280" y="1129187"/>
                  </a:lnTo>
                  <a:lnTo>
                    <a:pt x="478043" y="1113556"/>
                  </a:lnTo>
                  <a:lnTo>
                    <a:pt x="431489" y="1096130"/>
                  </a:lnTo>
                  <a:lnTo>
                    <a:pt x="386725" y="1076977"/>
                  </a:lnTo>
                  <a:lnTo>
                    <a:pt x="343855" y="1056166"/>
                  </a:lnTo>
                  <a:lnTo>
                    <a:pt x="302986" y="1033764"/>
                  </a:lnTo>
                  <a:lnTo>
                    <a:pt x="264223" y="1009840"/>
                  </a:lnTo>
                  <a:lnTo>
                    <a:pt x="227671" y="984462"/>
                  </a:lnTo>
                  <a:lnTo>
                    <a:pt x="193437" y="957698"/>
                  </a:lnTo>
                  <a:lnTo>
                    <a:pt x="161625" y="929616"/>
                  </a:lnTo>
                  <a:lnTo>
                    <a:pt x="132342" y="900284"/>
                  </a:lnTo>
                  <a:lnTo>
                    <a:pt x="105693" y="869771"/>
                  </a:lnTo>
                  <a:lnTo>
                    <a:pt x="81784" y="838145"/>
                  </a:lnTo>
                  <a:lnTo>
                    <a:pt x="60719" y="805473"/>
                  </a:lnTo>
                  <a:lnTo>
                    <a:pt x="42606" y="771825"/>
                  </a:lnTo>
                  <a:lnTo>
                    <a:pt x="15655" y="701869"/>
                  </a:lnTo>
                  <a:lnTo>
                    <a:pt x="1774" y="628823"/>
                  </a:lnTo>
                  <a:lnTo>
                    <a:pt x="0" y="591312"/>
                  </a:lnTo>
                  <a:lnTo>
                    <a:pt x="1774" y="553963"/>
                  </a:lnTo>
                  <a:lnTo>
                    <a:pt x="15655" y="481167"/>
                  </a:lnTo>
                  <a:lnTo>
                    <a:pt x="42606" y="411372"/>
                  </a:lnTo>
                  <a:lnTo>
                    <a:pt x="60719" y="377774"/>
                  </a:lnTo>
                  <a:lnTo>
                    <a:pt x="81784" y="345135"/>
                  </a:lnTo>
                  <a:lnTo>
                    <a:pt x="105693" y="313526"/>
                  </a:lnTo>
                  <a:lnTo>
                    <a:pt x="132342" y="283015"/>
                  </a:lnTo>
                  <a:lnTo>
                    <a:pt x="161625" y="253673"/>
                  </a:lnTo>
                  <a:lnTo>
                    <a:pt x="193437" y="225569"/>
                  </a:lnTo>
                  <a:lnTo>
                    <a:pt x="227671" y="198773"/>
                  </a:lnTo>
                  <a:lnTo>
                    <a:pt x="264223" y="173355"/>
                  </a:lnTo>
                  <a:lnTo>
                    <a:pt x="302986" y="149383"/>
                  </a:lnTo>
                  <a:lnTo>
                    <a:pt x="343855" y="126929"/>
                  </a:lnTo>
                  <a:lnTo>
                    <a:pt x="386725" y="106062"/>
                  </a:lnTo>
                  <a:lnTo>
                    <a:pt x="431489" y="86851"/>
                  </a:lnTo>
                  <a:lnTo>
                    <a:pt x="478043" y="69367"/>
                  </a:lnTo>
                  <a:lnTo>
                    <a:pt x="526280" y="53678"/>
                  </a:lnTo>
                  <a:lnTo>
                    <a:pt x="576095" y="39855"/>
                  </a:lnTo>
                  <a:lnTo>
                    <a:pt x="627382" y="27968"/>
                  </a:lnTo>
                  <a:lnTo>
                    <a:pt x="680036" y="18085"/>
                  </a:lnTo>
                  <a:lnTo>
                    <a:pt x="733952" y="10277"/>
                  </a:lnTo>
                  <a:lnTo>
                    <a:pt x="789022" y="4614"/>
                  </a:lnTo>
                  <a:lnTo>
                    <a:pt x="845143" y="1165"/>
                  </a:lnTo>
                  <a:lnTo>
                    <a:pt x="902208" y="0"/>
                  </a:lnTo>
                  <a:lnTo>
                    <a:pt x="959272" y="1165"/>
                  </a:lnTo>
                  <a:lnTo>
                    <a:pt x="1015393" y="4614"/>
                  </a:lnTo>
                  <a:lnTo>
                    <a:pt x="1070463" y="10277"/>
                  </a:lnTo>
                  <a:lnTo>
                    <a:pt x="1124379" y="18085"/>
                  </a:lnTo>
                  <a:lnTo>
                    <a:pt x="1177033" y="27968"/>
                  </a:lnTo>
                  <a:lnTo>
                    <a:pt x="1228320" y="39855"/>
                  </a:lnTo>
                  <a:lnTo>
                    <a:pt x="1278135" y="53678"/>
                  </a:lnTo>
                  <a:lnTo>
                    <a:pt x="1326372" y="69367"/>
                  </a:lnTo>
                  <a:lnTo>
                    <a:pt x="1372926" y="86851"/>
                  </a:lnTo>
                  <a:lnTo>
                    <a:pt x="1417690" y="106062"/>
                  </a:lnTo>
                  <a:lnTo>
                    <a:pt x="1460560" y="126929"/>
                  </a:lnTo>
                  <a:lnTo>
                    <a:pt x="1501429" y="149383"/>
                  </a:lnTo>
                  <a:lnTo>
                    <a:pt x="1540192" y="173355"/>
                  </a:lnTo>
                  <a:lnTo>
                    <a:pt x="1576744" y="198773"/>
                  </a:lnTo>
                  <a:lnTo>
                    <a:pt x="1610978" y="225569"/>
                  </a:lnTo>
                  <a:lnTo>
                    <a:pt x="1642790" y="253673"/>
                  </a:lnTo>
                  <a:lnTo>
                    <a:pt x="1672073" y="283015"/>
                  </a:lnTo>
                  <a:lnTo>
                    <a:pt x="1698722" y="313526"/>
                  </a:lnTo>
                  <a:lnTo>
                    <a:pt x="1722631" y="345135"/>
                  </a:lnTo>
                  <a:lnTo>
                    <a:pt x="1743696" y="377774"/>
                  </a:lnTo>
                  <a:lnTo>
                    <a:pt x="1761809" y="411372"/>
                  </a:lnTo>
                  <a:lnTo>
                    <a:pt x="1788760" y="481167"/>
                  </a:lnTo>
                  <a:lnTo>
                    <a:pt x="1802641" y="553963"/>
                  </a:lnTo>
                  <a:lnTo>
                    <a:pt x="1804416" y="591312"/>
                  </a:lnTo>
                  <a:lnTo>
                    <a:pt x="1802641" y="628823"/>
                  </a:lnTo>
                  <a:lnTo>
                    <a:pt x="1788760" y="701869"/>
                  </a:lnTo>
                  <a:lnTo>
                    <a:pt x="1761809" y="771825"/>
                  </a:lnTo>
                  <a:lnTo>
                    <a:pt x="1743696" y="805473"/>
                  </a:lnTo>
                  <a:lnTo>
                    <a:pt x="1722631" y="838145"/>
                  </a:lnTo>
                  <a:lnTo>
                    <a:pt x="1698722" y="869771"/>
                  </a:lnTo>
                  <a:lnTo>
                    <a:pt x="1672073" y="900284"/>
                  </a:lnTo>
                  <a:lnTo>
                    <a:pt x="1642790" y="929616"/>
                  </a:lnTo>
                  <a:lnTo>
                    <a:pt x="1610978" y="957698"/>
                  </a:lnTo>
                  <a:lnTo>
                    <a:pt x="1576744" y="984462"/>
                  </a:lnTo>
                  <a:lnTo>
                    <a:pt x="1540192" y="1009840"/>
                  </a:lnTo>
                  <a:lnTo>
                    <a:pt x="1501429" y="1033764"/>
                  </a:lnTo>
                  <a:lnTo>
                    <a:pt x="1460560" y="1056166"/>
                  </a:lnTo>
                  <a:lnTo>
                    <a:pt x="1417690" y="1076977"/>
                  </a:lnTo>
                  <a:lnTo>
                    <a:pt x="1372926" y="1096130"/>
                  </a:lnTo>
                  <a:lnTo>
                    <a:pt x="1326372" y="1113556"/>
                  </a:lnTo>
                  <a:lnTo>
                    <a:pt x="1278135" y="1129187"/>
                  </a:lnTo>
                  <a:lnTo>
                    <a:pt x="1228320" y="1142955"/>
                  </a:lnTo>
                  <a:lnTo>
                    <a:pt x="1177033" y="1154792"/>
                  </a:lnTo>
                  <a:lnTo>
                    <a:pt x="1124379" y="1164630"/>
                  </a:lnTo>
                  <a:lnTo>
                    <a:pt x="1070463" y="1172400"/>
                  </a:lnTo>
                  <a:lnTo>
                    <a:pt x="1015393" y="1178034"/>
                  </a:lnTo>
                  <a:lnTo>
                    <a:pt x="959272" y="1181465"/>
                  </a:lnTo>
                  <a:lnTo>
                    <a:pt x="902208" y="1182624"/>
                  </a:lnTo>
                  <a:close/>
                </a:path>
              </a:pathLst>
            </a:custGeom>
            <a:solidFill>
              <a:srgbClr val="FFBF00"/>
            </a:solidFill>
          </p:spPr>
          <p:txBody>
            <a:bodyPr wrap="square" lIns="0" tIns="0" rIns="0" bIns="0" rtlCol="0"/>
            <a:lstStyle/>
            <a:p>
              <a:endParaRPr/>
            </a:p>
          </p:txBody>
        </p:sp>
        <p:sp>
          <p:nvSpPr>
            <p:cNvPr id="20" name="object 20"/>
            <p:cNvSpPr/>
            <p:nvPr/>
          </p:nvSpPr>
          <p:spPr>
            <a:xfrm>
              <a:off x="1001268" y="2325623"/>
              <a:ext cx="1804670" cy="1183005"/>
            </a:xfrm>
            <a:custGeom>
              <a:avLst/>
              <a:gdLst/>
              <a:ahLst/>
              <a:cxnLst/>
              <a:rect l="l" t="t" r="r" b="b"/>
              <a:pathLst>
                <a:path w="1804670" h="1183004">
                  <a:moveTo>
                    <a:pt x="0" y="591312"/>
                  </a:moveTo>
                  <a:lnTo>
                    <a:pt x="7028" y="517224"/>
                  </a:lnTo>
                  <a:lnTo>
                    <a:pt x="27549" y="445859"/>
                  </a:lnTo>
                  <a:lnTo>
                    <a:pt x="60719" y="377774"/>
                  </a:lnTo>
                  <a:lnTo>
                    <a:pt x="81784" y="345135"/>
                  </a:lnTo>
                  <a:lnTo>
                    <a:pt x="105693" y="313526"/>
                  </a:lnTo>
                  <a:lnTo>
                    <a:pt x="132342" y="283015"/>
                  </a:lnTo>
                  <a:lnTo>
                    <a:pt x="161625" y="253673"/>
                  </a:lnTo>
                  <a:lnTo>
                    <a:pt x="193437" y="225569"/>
                  </a:lnTo>
                  <a:lnTo>
                    <a:pt x="227671" y="198773"/>
                  </a:lnTo>
                  <a:lnTo>
                    <a:pt x="264223" y="173355"/>
                  </a:lnTo>
                  <a:lnTo>
                    <a:pt x="302986" y="149383"/>
                  </a:lnTo>
                  <a:lnTo>
                    <a:pt x="343855" y="126929"/>
                  </a:lnTo>
                  <a:lnTo>
                    <a:pt x="386725" y="106062"/>
                  </a:lnTo>
                  <a:lnTo>
                    <a:pt x="431489" y="86851"/>
                  </a:lnTo>
                  <a:lnTo>
                    <a:pt x="478043" y="69367"/>
                  </a:lnTo>
                  <a:lnTo>
                    <a:pt x="526280" y="53678"/>
                  </a:lnTo>
                  <a:lnTo>
                    <a:pt x="576095" y="39855"/>
                  </a:lnTo>
                  <a:lnTo>
                    <a:pt x="627382" y="27968"/>
                  </a:lnTo>
                  <a:lnTo>
                    <a:pt x="680036" y="18085"/>
                  </a:lnTo>
                  <a:lnTo>
                    <a:pt x="733952" y="10277"/>
                  </a:lnTo>
                  <a:lnTo>
                    <a:pt x="789022" y="4614"/>
                  </a:lnTo>
                  <a:lnTo>
                    <a:pt x="845143" y="1165"/>
                  </a:lnTo>
                  <a:lnTo>
                    <a:pt x="902208" y="0"/>
                  </a:lnTo>
                  <a:lnTo>
                    <a:pt x="959272" y="1165"/>
                  </a:lnTo>
                  <a:lnTo>
                    <a:pt x="1015393" y="4614"/>
                  </a:lnTo>
                  <a:lnTo>
                    <a:pt x="1070463" y="10277"/>
                  </a:lnTo>
                  <a:lnTo>
                    <a:pt x="1124379" y="18085"/>
                  </a:lnTo>
                  <a:lnTo>
                    <a:pt x="1177033" y="27968"/>
                  </a:lnTo>
                  <a:lnTo>
                    <a:pt x="1228320" y="39855"/>
                  </a:lnTo>
                  <a:lnTo>
                    <a:pt x="1278135" y="53678"/>
                  </a:lnTo>
                  <a:lnTo>
                    <a:pt x="1326372" y="69367"/>
                  </a:lnTo>
                  <a:lnTo>
                    <a:pt x="1372926" y="86851"/>
                  </a:lnTo>
                  <a:lnTo>
                    <a:pt x="1417690" y="106062"/>
                  </a:lnTo>
                  <a:lnTo>
                    <a:pt x="1460560" y="126929"/>
                  </a:lnTo>
                  <a:lnTo>
                    <a:pt x="1501429" y="149383"/>
                  </a:lnTo>
                  <a:lnTo>
                    <a:pt x="1540192" y="173355"/>
                  </a:lnTo>
                  <a:lnTo>
                    <a:pt x="1576744" y="198773"/>
                  </a:lnTo>
                  <a:lnTo>
                    <a:pt x="1610978" y="225569"/>
                  </a:lnTo>
                  <a:lnTo>
                    <a:pt x="1642790" y="253673"/>
                  </a:lnTo>
                  <a:lnTo>
                    <a:pt x="1672073" y="283015"/>
                  </a:lnTo>
                  <a:lnTo>
                    <a:pt x="1698722" y="313526"/>
                  </a:lnTo>
                  <a:lnTo>
                    <a:pt x="1722631" y="345135"/>
                  </a:lnTo>
                  <a:lnTo>
                    <a:pt x="1743696" y="377774"/>
                  </a:lnTo>
                  <a:lnTo>
                    <a:pt x="1761809" y="411372"/>
                  </a:lnTo>
                  <a:lnTo>
                    <a:pt x="1788760" y="481167"/>
                  </a:lnTo>
                  <a:lnTo>
                    <a:pt x="1802641" y="553963"/>
                  </a:lnTo>
                  <a:lnTo>
                    <a:pt x="1804416" y="591312"/>
                  </a:lnTo>
                  <a:lnTo>
                    <a:pt x="1802641" y="628823"/>
                  </a:lnTo>
                  <a:lnTo>
                    <a:pt x="1788760" y="701869"/>
                  </a:lnTo>
                  <a:lnTo>
                    <a:pt x="1761809" y="771825"/>
                  </a:lnTo>
                  <a:lnTo>
                    <a:pt x="1743696" y="805473"/>
                  </a:lnTo>
                  <a:lnTo>
                    <a:pt x="1722631" y="838145"/>
                  </a:lnTo>
                  <a:lnTo>
                    <a:pt x="1698722" y="869771"/>
                  </a:lnTo>
                  <a:lnTo>
                    <a:pt x="1672073" y="900284"/>
                  </a:lnTo>
                  <a:lnTo>
                    <a:pt x="1642790" y="929616"/>
                  </a:lnTo>
                  <a:lnTo>
                    <a:pt x="1610978" y="957698"/>
                  </a:lnTo>
                  <a:lnTo>
                    <a:pt x="1576744" y="984462"/>
                  </a:lnTo>
                  <a:lnTo>
                    <a:pt x="1540192" y="1009840"/>
                  </a:lnTo>
                  <a:lnTo>
                    <a:pt x="1501429" y="1033764"/>
                  </a:lnTo>
                  <a:lnTo>
                    <a:pt x="1460560" y="1056166"/>
                  </a:lnTo>
                  <a:lnTo>
                    <a:pt x="1417690" y="1076977"/>
                  </a:lnTo>
                  <a:lnTo>
                    <a:pt x="1372926" y="1096130"/>
                  </a:lnTo>
                  <a:lnTo>
                    <a:pt x="1326372" y="1113556"/>
                  </a:lnTo>
                  <a:lnTo>
                    <a:pt x="1278135" y="1129187"/>
                  </a:lnTo>
                  <a:lnTo>
                    <a:pt x="1228320" y="1142955"/>
                  </a:lnTo>
                  <a:lnTo>
                    <a:pt x="1177033" y="1154792"/>
                  </a:lnTo>
                  <a:lnTo>
                    <a:pt x="1124379" y="1164630"/>
                  </a:lnTo>
                  <a:lnTo>
                    <a:pt x="1070463" y="1172400"/>
                  </a:lnTo>
                  <a:lnTo>
                    <a:pt x="1015393" y="1178034"/>
                  </a:lnTo>
                  <a:lnTo>
                    <a:pt x="959272" y="1181465"/>
                  </a:lnTo>
                  <a:lnTo>
                    <a:pt x="902208" y="1182624"/>
                  </a:lnTo>
                  <a:lnTo>
                    <a:pt x="845143" y="1181465"/>
                  </a:lnTo>
                  <a:lnTo>
                    <a:pt x="789022" y="1178034"/>
                  </a:lnTo>
                  <a:lnTo>
                    <a:pt x="733952" y="1172400"/>
                  </a:lnTo>
                  <a:lnTo>
                    <a:pt x="680036" y="1164630"/>
                  </a:lnTo>
                  <a:lnTo>
                    <a:pt x="627382" y="1154792"/>
                  </a:lnTo>
                  <a:lnTo>
                    <a:pt x="576095" y="1142955"/>
                  </a:lnTo>
                  <a:lnTo>
                    <a:pt x="526280" y="1129187"/>
                  </a:lnTo>
                  <a:lnTo>
                    <a:pt x="478043" y="1113556"/>
                  </a:lnTo>
                  <a:lnTo>
                    <a:pt x="431489" y="1096130"/>
                  </a:lnTo>
                  <a:lnTo>
                    <a:pt x="386725" y="1076977"/>
                  </a:lnTo>
                  <a:lnTo>
                    <a:pt x="343855" y="1056166"/>
                  </a:lnTo>
                  <a:lnTo>
                    <a:pt x="302986" y="1033764"/>
                  </a:lnTo>
                  <a:lnTo>
                    <a:pt x="264223" y="1009840"/>
                  </a:lnTo>
                  <a:lnTo>
                    <a:pt x="227671" y="984462"/>
                  </a:lnTo>
                  <a:lnTo>
                    <a:pt x="193437" y="957698"/>
                  </a:lnTo>
                  <a:lnTo>
                    <a:pt x="161625" y="929616"/>
                  </a:lnTo>
                  <a:lnTo>
                    <a:pt x="132342" y="900284"/>
                  </a:lnTo>
                  <a:lnTo>
                    <a:pt x="105693" y="869771"/>
                  </a:lnTo>
                  <a:lnTo>
                    <a:pt x="81784" y="838145"/>
                  </a:lnTo>
                  <a:lnTo>
                    <a:pt x="60719" y="805473"/>
                  </a:lnTo>
                  <a:lnTo>
                    <a:pt x="42606" y="771825"/>
                  </a:lnTo>
                  <a:lnTo>
                    <a:pt x="15655" y="701869"/>
                  </a:lnTo>
                  <a:lnTo>
                    <a:pt x="1774" y="628823"/>
                  </a:lnTo>
                  <a:lnTo>
                    <a:pt x="0" y="591312"/>
                  </a:lnTo>
                </a:path>
              </a:pathLst>
            </a:custGeom>
            <a:ln w="6096">
              <a:solidFill>
                <a:srgbClr val="4472C3"/>
              </a:solidFill>
            </a:ln>
          </p:spPr>
          <p:txBody>
            <a:bodyPr wrap="square" lIns="0" tIns="0" rIns="0" bIns="0" rtlCol="0"/>
            <a:lstStyle/>
            <a:p>
              <a:endParaRPr/>
            </a:p>
          </p:txBody>
        </p:sp>
      </p:grpSp>
      <p:sp>
        <p:nvSpPr>
          <p:cNvPr id="21" name="object 21"/>
          <p:cNvSpPr txBox="1"/>
          <p:nvPr/>
        </p:nvSpPr>
        <p:spPr>
          <a:xfrm>
            <a:off x="1370573" y="2564722"/>
            <a:ext cx="1092835" cy="629275"/>
          </a:xfrm>
          <a:prstGeom prst="rect">
            <a:avLst/>
          </a:prstGeom>
        </p:spPr>
        <p:txBody>
          <a:bodyPr vert="horz" wrap="square" lIns="0" tIns="12065" rIns="0" bIns="0" rtlCol="0">
            <a:spAutoFit/>
          </a:bodyPr>
          <a:lstStyle/>
          <a:p>
            <a:pPr marL="424180" marR="30480" indent="-399415">
              <a:lnSpc>
                <a:spcPct val="101899"/>
              </a:lnSpc>
              <a:spcBef>
                <a:spcPts val="95"/>
              </a:spcBef>
            </a:pPr>
            <a:r>
              <a:rPr sz="2000" b="1">
                <a:latin typeface="Calibri"/>
                <a:cs typeface="Calibri"/>
              </a:rPr>
              <a:t>1</a:t>
            </a:r>
            <a:r>
              <a:rPr sz="2000" b="1" baseline="23809">
                <a:latin typeface="Calibri"/>
                <a:cs typeface="Calibri"/>
              </a:rPr>
              <a:t>st </a:t>
            </a:r>
            <a:r>
              <a:rPr sz="2000" b="1" spc="20">
                <a:latin typeface="Calibri"/>
                <a:cs typeface="Calibri"/>
              </a:rPr>
              <a:t>&amp; </a:t>
            </a:r>
            <a:r>
              <a:rPr lang="en-GB" sz="2000" b="1" spc="20">
                <a:latin typeface="Calibri"/>
                <a:cs typeface="Calibri"/>
              </a:rPr>
              <a:t>2nd</a:t>
            </a:r>
            <a:r>
              <a:rPr sz="2000" b="1" spc="20">
                <a:latin typeface="Calibri"/>
                <a:cs typeface="Calibri"/>
              </a:rPr>
              <a:t> </a:t>
            </a:r>
            <a:r>
              <a:rPr sz="2000" b="1" spc="-340">
                <a:latin typeface="Calibri"/>
                <a:cs typeface="Calibri"/>
              </a:rPr>
              <a:t> </a:t>
            </a:r>
            <a:r>
              <a:rPr sz="2000" b="1" spc="15">
                <a:latin typeface="Calibri"/>
                <a:cs typeface="Calibri"/>
              </a:rPr>
              <a:t>XV</a:t>
            </a:r>
            <a:r>
              <a:rPr lang="en-GB" sz="2000" b="1" spc="15">
                <a:latin typeface="Calibri"/>
                <a:cs typeface="Calibri"/>
              </a:rPr>
              <a:t>s</a:t>
            </a:r>
            <a:endParaRPr sz="2000">
              <a:latin typeface="Calibri"/>
              <a:cs typeface="Calibri"/>
            </a:endParaRPr>
          </a:p>
        </p:txBody>
      </p:sp>
      <p:grpSp>
        <p:nvGrpSpPr>
          <p:cNvPr id="22" name="object 22"/>
          <p:cNvGrpSpPr/>
          <p:nvPr/>
        </p:nvGrpSpPr>
        <p:grpSpPr>
          <a:xfrm>
            <a:off x="4471860" y="2312884"/>
            <a:ext cx="1974214" cy="1186180"/>
            <a:chOff x="4492625" y="2322448"/>
            <a:chExt cx="1974214" cy="1186180"/>
          </a:xfrm>
        </p:grpSpPr>
        <p:sp>
          <p:nvSpPr>
            <p:cNvPr id="23" name="object 23"/>
            <p:cNvSpPr/>
            <p:nvPr/>
          </p:nvSpPr>
          <p:spPr>
            <a:xfrm>
              <a:off x="4495800" y="2325623"/>
              <a:ext cx="1967864" cy="1179830"/>
            </a:xfrm>
            <a:custGeom>
              <a:avLst/>
              <a:gdLst/>
              <a:ahLst/>
              <a:cxnLst/>
              <a:rect l="l" t="t" r="r" b="b"/>
              <a:pathLst>
                <a:path w="1967864" h="1179829">
                  <a:moveTo>
                    <a:pt x="984504" y="1179575"/>
                  </a:moveTo>
                  <a:lnTo>
                    <a:pt x="924495" y="1178501"/>
                  </a:lnTo>
                  <a:lnTo>
                    <a:pt x="865442" y="1175317"/>
                  </a:lnTo>
                  <a:lnTo>
                    <a:pt x="807448" y="1170087"/>
                  </a:lnTo>
                  <a:lnTo>
                    <a:pt x="750614" y="1162870"/>
                  </a:lnTo>
                  <a:lnTo>
                    <a:pt x="695044" y="1153728"/>
                  </a:lnTo>
                  <a:lnTo>
                    <a:pt x="640840" y="1142724"/>
                  </a:lnTo>
                  <a:lnTo>
                    <a:pt x="588106" y="1129917"/>
                  </a:lnTo>
                  <a:lnTo>
                    <a:pt x="536943" y="1115369"/>
                  </a:lnTo>
                  <a:lnTo>
                    <a:pt x="487454" y="1099142"/>
                  </a:lnTo>
                  <a:lnTo>
                    <a:pt x="439742" y="1081297"/>
                  </a:lnTo>
                  <a:lnTo>
                    <a:pt x="393910" y="1061895"/>
                  </a:lnTo>
                  <a:lnTo>
                    <a:pt x="350060" y="1040998"/>
                  </a:lnTo>
                  <a:lnTo>
                    <a:pt x="308295" y="1018667"/>
                  </a:lnTo>
                  <a:lnTo>
                    <a:pt x="268717" y="994963"/>
                  </a:lnTo>
                  <a:lnTo>
                    <a:pt x="231430" y="969947"/>
                  </a:lnTo>
                  <a:lnTo>
                    <a:pt x="196536" y="943681"/>
                  </a:lnTo>
                  <a:lnTo>
                    <a:pt x="164137" y="916227"/>
                  </a:lnTo>
                  <a:lnTo>
                    <a:pt x="134337" y="887645"/>
                  </a:lnTo>
                  <a:lnTo>
                    <a:pt x="107238" y="857997"/>
                  </a:lnTo>
                  <a:lnTo>
                    <a:pt x="82942" y="827344"/>
                  </a:lnTo>
                  <a:lnTo>
                    <a:pt x="61553" y="795747"/>
                  </a:lnTo>
                  <a:lnTo>
                    <a:pt x="27904" y="729969"/>
                  </a:lnTo>
                  <a:lnTo>
                    <a:pt x="7113" y="661152"/>
                  </a:lnTo>
                  <a:lnTo>
                    <a:pt x="0" y="589787"/>
                  </a:lnTo>
                  <a:lnTo>
                    <a:pt x="1795" y="553818"/>
                  </a:lnTo>
                  <a:lnTo>
                    <a:pt x="15850" y="483666"/>
                  </a:lnTo>
                  <a:lnTo>
                    <a:pt x="43173" y="416307"/>
                  </a:lnTo>
                  <a:lnTo>
                    <a:pt x="82942" y="352231"/>
                  </a:lnTo>
                  <a:lnTo>
                    <a:pt x="107238" y="321578"/>
                  </a:lnTo>
                  <a:lnTo>
                    <a:pt x="134337" y="291930"/>
                  </a:lnTo>
                  <a:lnTo>
                    <a:pt x="164137" y="263348"/>
                  </a:lnTo>
                  <a:lnTo>
                    <a:pt x="196536" y="235894"/>
                  </a:lnTo>
                  <a:lnTo>
                    <a:pt x="231430" y="209628"/>
                  </a:lnTo>
                  <a:lnTo>
                    <a:pt x="268717" y="184612"/>
                  </a:lnTo>
                  <a:lnTo>
                    <a:pt x="308295" y="160908"/>
                  </a:lnTo>
                  <a:lnTo>
                    <a:pt x="350060" y="138577"/>
                  </a:lnTo>
                  <a:lnTo>
                    <a:pt x="393910" y="117680"/>
                  </a:lnTo>
                  <a:lnTo>
                    <a:pt x="439742" y="98278"/>
                  </a:lnTo>
                  <a:lnTo>
                    <a:pt x="487454" y="80433"/>
                  </a:lnTo>
                  <a:lnTo>
                    <a:pt x="536943" y="64206"/>
                  </a:lnTo>
                  <a:lnTo>
                    <a:pt x="588106" y="49658"/>
                  </a:lnTo>
                  <a:lnTo>
                    <a:pt x="640840" y="36851"/>
                  </a:lnTo>
                  <a:lnTo>
                    <a:pt x="695044" y="25847"/>
                  </a:lnTo>
                  <a:lnTo>
                    <a:pt x="750614" y="16705"/>
                  </a:lnTo>
                  <a:lnTo>
                    <a:pt x="807448" y="9488"/>
                  </a:lnTo>
                  <a:lnTo>
                    <a:pt x="865442" y="4258"/>
                  </a:lnTo>
                  <a:lnTo>
                    <a:pt x="924495" y="1074"/>
                  </a:lnTo>
                  <a:lnTo>
                    <a:pt x="984504" y="0"/>
                  </a:lnTo>
                  <a:lnTo>
                    <a:pt x="1044349" y="1074"/>
                  </a:lnTo>
                  <a:lnTo>
                    <a:pt x="1103251" y="4258"/>
                  </a:lnTo>
                  <a:lnTo>
                    <a:pt x="1161106" y="9488"/>
                  </a:lnTo>
                  <a:lnTo>
                    <a:pt x="1217811" y="16705"/>
                  </a:lnTo>
                  <a:lnTo>
                    <a:pt x="1273263" y="25847"/>
                  </a:lnTo>
                  <a:lnTo>
                    <a:pt x="1327360" y="36851"/>
                  </a:lnTo>
                  <a:lnTo>
                    <a:pt x="1379997" y="49658"/>
                  </a:lnTo>
                  <a:lnTo>
                    <a:pt x="1431072" y="64206"/>
                  </a:lnTo>
                  <a:lnTo>
                    <a:pt x="1480481" y="80433"/>
                  </a:lnTo>
                  <a:lnTo>
                    <a:pt x="1528122" y="98278"/>
                  </a:lnTo>
                  <a:lnTo>
                    <a:pt x="1573891" y="117680"/>
                  </a:lnTo>
                  <a:lnTo>
                    <a:pt x="1617685" y="138577"/>
                  </a:lnTo>
                  <a:lnTo>
                    <a:pt x="1659401" y="160908"/>
                  </a:lnTo>
                  <a:lnTo>
                    <a:pt x="1698936" y="184612"/>
                  </a:lnTo>
                  <a:lnTo>
                    <a:pt x="1736187" y="209628"/>
                  </a:lnTo>
                  <a:lnTo>
                    <a:pt x="1771050" y="235894"/>
                  </a:lnTo>
                  <a:lnTo>
                    <a:pt x="1803423" y="263348"/>
                  </a:lnTo>
                  <a:lnTo>
                    <a:pt x="1833202" y="291930"/>
                  </a:lnTo>
                  <a:lnTo>
                    <a:pt x="1860285" y="321578"/>
                  </a:lnTo>
                  <a:lnTo>
                    <a:pt x="1884567" y="352231"/>
                  </a:lnTo>
                  <a:lnTo>
                    <a:pt x="1905947" y="383828"/>
                  </a:lnTo>
                  <a:lnTo>
                    <a:pt x="1939584" y="449606"/>
                  </a:lnTo>
                  <a:lnTo>
                    <a:pt x="1960371" y="518423"/>
                  </a:lnTo>
                  <a:lnTo>
                    <a:pt x="1967483" y="589787"/>
                  </a:lnTo>
                  <a:lnTo>
                    <a:pt x="1965688" y="625757"/>
                  </a:lnTo>
                  <a:lnTo>
                    <a:pt x="1951635" y="695909"/>
                  </a:lnTo>
                  <a:lnTo>
                    <a:pt x="1924320" y="763268"/>
                  </a:lnTo>
                  <a:lnTo>
                    <a:pt x="1884567" y="827344"/>
                  </a:lnTo>
                  <a:lnTo>
                    <a:pt x="1860285" y="857997"/>
                  </a:lnTo>
                  <a:lnTo>
                    <a:pt x="1833202" y="887645"/>
                  </a:lnTo>
                  <a:lnTo>
                    <a:pt x="1803423" y="916227"/>
                  </a:lnTo>
                  <a:lnTo>
                    <a:pt x="1771050" y="943681"/>
                  </a:lnTo>
                  <a:lnTo>
                    <a:pt x="1736187" y="969947"/>
                  </a:lnTo>
                  <a:lnTo>
                    <a:pt x="1698936" y="994963"/>
                  </a:lnTo>
                  <a:lnTo>
                    <a:pt x="1659401" y="1018667"/>
                  </a:lnTo>
                  <a:lnTo>
                    <a:pt x="1617685" y="1040998"/>
                  </a:lnTo>
                  <a:lnTo>
                    <a:pt x="1573891" y="1061895"/>
                  </a:lnTo>
                  <a:lnTo>
                    <a:pt x="1528122" y="1081297"/>
                  </a:lnTo>
                  <a:lnTo>
                    <a:pt x="1480481" y="1099142"/>
                  </a:lnTo>
                  <a:lnTo>
                    <a:pt x="1431072" y="1115369"/>
                  </a:lnTo>
                  <a:lnTo>
                    <a:pt x="1379997" y="1129917"/>
                  </a:lnTo>
                  <a:lnTo>
                    <a:pt x="1327360" y="1142724"/>
                  </a:lnTo>
                  <a:lnTo>
                    <a:pt x="1273263" y="1153728"/>
                  </a:lnTo>
                  <a:lnTo>
                    <a:pt x="1217811" y="1162870"/>
                  </a:lnTo>
                  <a:lnTo>
                    <a:pt x="1161106" y="1170087"/>
                  </a:lnTo>
                  <a:lnTo>
                    <a:pt x="1103251" y="1175317"/>
                  </a:lnTo>
                  <a:lnTo>
                    <a:pt x="1044349" y="1178501"/>
                  </a:lnTo>
                  <a:lnTo>
                    <a:pt x="984504" y="1179575"/>
                  </a:lnTo>
                  <a:close/>
                </a:path>
              </a:pathLst>
            </a:custGeom>
            <a:solidFill>
              <a:srgbClr val="FFBF00"/>
            </a:solidFill>
          </p:spPr>
          <p:txBody>
            <a:bodyPr wrap="square" lIns="0" tIns="0" rIns="0" bIns="0" rtlCol="0"/>
            <a:lstStyle/>
            <a:p>
              <a:endParaRPr/>
            </a:p>
          </p:txBody>
        </p:sp>
        <p:sp>
          <p:nvSpPr>
            <p:cNvPr id="24" name="object 24"/>
            <p:cNvSpPr/>
            <p:nvPr/>
          </p:nvSpPr>
          <p:spPr>
            <a:xfrm>
              <a:off x="4495800" y="2325623"/>
              <a:ext cx="1967864" cy="1179830"/>
            </a:xfrm>
            <a:custGeom>
              <a:avLst/>
              <a:gdLst/>
              <a:ahLst/>
              <a:cxnLst/>
              <a:rect l="l" t="t" r="r" b="b"/>
              <a:pathLst>
                <a:path w="1967864" h="1179829">
                  <a:moveTo>
                    <a:pt x="0" y="589787"/>
                  </a:moveTo>
                  <a:lnTo>
                    <a:pt x="7113" y="518423"/>
                  </a:lnTo>
                  <a:lnTo>
                    <a:pt x="27904" y="449606"/>
                  </a:lnTo>
                  <a:lnTo>
                    <a:pt x="61553" y="383828"/>
                  </a:lnTo>
                  <a:lnTo>
                    <a:pt x="82942" y="352231"/>
                  </a:lnTo>
                  <a:lnTo>
                    <a:pt x="107238" y="321578"/>
                  </a:lnTo>
                  <a:lnTo>
                    <a:pt x="134337" y="291930"/>
                  </a:lnTo>
                  <a:lnTo>
                    <a:pt x="164137" y="263348"/>
                  </a:lnTo>
                  <a:lnTo>
                    <a:pt x="196536" y="235894"/>
                  </a:lnTo>
                  <a:lnTo>
                    <a:pt x="231430" y="209628"/>
                  </a:lnTo>
                  <a:lnTo>
                    <a:pt x="268717" y="184612"/>
                  </a:lnTo>
                  <a:lnTo>
                    <a:pt x="308295" y="160908"/>
                  </a:lnTo>
                  <a:lnTo>
                    <a:pt x="350060" y="138577"/>
                  </a:lnTo>
                  <a:lnTo>
                    <a:pt x="393910" y="117680"/>
                  </a:lnTo>
                  <a:lnTo>
                    <a:pt x="439742" y="98278"/>
                  </a:lnTo>
                  <a:lnTo>
                    <a:pt x="487454" y="80433"/>
                  </a:lnTo>
                  <a:lnTo>
                    <a:pt x="536943" y="64206"/>
                  </a:lnTo>
                  <a:lnTo>
                    <a:pt x="588106" y="49658"/>
                  </a:lnTo>
                  <a:lnTo>
                    <a:pt x="640840" y="36851"/>
                  </a:lnTo>
                  <a:lnTo>
                    <a:pt x="695044" y="25847"/>
                  </a:lnTo>
                  <a:lnTo>
                    <a:pt x="750614" y="16705"/>
                  </a:lnTo>
                  <a:lnTo>
                    <a:pt x="807448" y="9488"/>
                  </a:lnTo>
                  <a:lnTo>
                    <a:pt x="865442" y="4258"/>
                  </a:lnTo>
                  <a:lnTo>
                    <a:pt x="924495" y="1074"/>
                  </a:lnTo>
                  <a:lnTo>
                    <a:pt x="984504" y="0"/>
                  </a:lnTo>
                  <a:lnTo>
                    <a:pt x="1044349" y="1074"/>
                  </a:lnTo>
                  <a:lnTo>
                    <a:pt x="1103251" y="4258"/>
                  </a:lnTo>
                  <a:lnTo>
                    <a:pt x="1161106" y="9488"/>
                  </a:lnTo>
                  <a:lnTo>
                    <a:pt x="1217811" y="16705"/>
                  </a:lnTo>
                  <a:lnTo>
                    <a:pt x="1273263" y="25847"/>
                  </a:lnTo>
                  <a:lnTo>
                    <a:pt x="1327360" y="36851"/>
                  </a:lnTo>
                  <a:lnTo>
                    <a:pt x="1379997" y="49658"/>
                  </a:lnTo>
                  <a:lnTo>
                    <a:pt x="1431072" y="64206"/>
                  </a:lnTo>
                  <a:lnTo>
                    <a:pt x="1480481" y="80433"/>
                  </a:lnTo>
                  <a:lnTo>
                    <a:pt x="1528122" y="98278"/>
                  </a:lnTo>
                  <a:lnTo>
                    <a:pt x="1573891" y="117680"/>
                  </a:lnTo>
                  <a:lnTo>
                    <a:pt x="1617685" y="138577"/>
                  </a:lnTo>
                  <a:lnTo>
                    <a:pt x="1659401" y="160908"/>
                  </a:lnTo>
                  <a:lnTo>
                    <a:pt x="1698936" y="184612"/>
                  </a:lnTo>
                  <a:lnTo>
                    <a:pt x="1736187" y="209628"/>
                  </a:lnTo>
                  <a:lnTo>
                    <a:pt x="1771050" y="235894"/>
                  </a:lnTo>
                  <a:lnTo>
                    <a:pt x="1803423" y="263348"/>
                  </a:lnTo>
                  <a:lnTo>
                    <a:pt x="1833202" y="291930"/>
                  </a:lnTo>
                  <a:lnTo>
                    <a:pt x="1860285" y="321578"/>
                  </a:lnTo>
                  <a:lnTo>
                    <a:pt x="1884567" y="352231"/>
                  </a:lnTo>
                  <a:lnTo>
                    <a:pt x="1905947" y="383828"/>
                  </a:lnTo>
                  <a:lnTo>
                    <a:pt x="1939584" y="449606"/>
                  </a:lnTo>
                  <a:lnTo>
                    <a:pt x="1960371" y="518423"/>
                  </a:lnTo>
                  <a:lnTo>
                    <a:pt x="1967483" y="589787"/>
                  </a:lnTo>
                  <a:lnTo>
                    <a:pt x="1965688" y="625757"/>
                  </a:lnTo>
                  <a:lnTo>
                    <a:pt x="1951635" y="695909"/>
                  </a:lnTo>
                  <a:lnTo>
                    <a:pt x="1924320" y="763268"/>
                  </a:lnTo>
                  <a:lnTo>
                    <a:pt x="1884567" y="827344"/>
                  </a:lnTo>
                  <a:lnTo>
                    <a:pt x="1860285" y="857997"/>
                  </a:lnTo>
                  <a:lnTo>
                    <a:pt x="1833202" y="887645"/>
                  </a:lnTo>
                  <a:lnTo>
                    <a:pt x="1803423" y="916227"/>
                  </a:lnTo>
                  <a:lnTo>
                    <a:pt x="1771050" y="943681"/>
                  </a:lnTo>
                  <a:lnTo>
                    <a:pt x="1736187" y="969947"/>
                  </a:lnTo>
                  <a:lnTo>
                    <a:pt x="1698936" y="994963"/>
                  </a:lnTo>
                  <a:lnTo>
                    <a:pt x="1659401" y="1018667"/>
                  </a:lnTo>
                  <a:lnTo>
                    <a:pt x="1617685" y="1040998"/>
                  </a:lnTo>
                  <a:lnTo>
                    <a:pt x="1573891" y="1061895"/>
                  </a:lnTo>
                  <a:lnTo>
                    <a:pt x="1528122" y="1081297"/>
                  </a:lnTo>
                  <a:lnTo>
                    <a:pt x="1480481" y="1099142"/>
                  </a:lnTo>
                  <a:lnTo>
                    <a:pt x="1431072" y="1115369"/>
                  </a:lnTo>
                  <a:lnTo>
                    <a:pt x="1379997" y="1129917"/>
                  </a:lnTo>
                  <a:lnTo>
                    <a:pt x="1327360" y="1142724"/>
                  </a:lnTo>
                  <a:lnTo>
                    <a:pt x="1273263" y="1153728"/>
                  </a:lnTo>
                  <a:lnTo>
                    <a:pt x="1217811" y="1162870"/>
                  </a:lnTo>
                  <a:lnTo>
                    <a:pt x="1161106" y="1170087"/>
                  </a:lnTo>
                  <a:lnTo>
                    <a:pt x="1103251" y="1175317"/>
                  </a:lnTo>
                  <a:lnTo>
                    <a:pt x="1044349" y="1178501"/>
                  </a:lnTo>
                  <a:lnTo>
                    <a:pt x="984504" y="1179575"/>
                  </a:lnTo>
                  <a:lnTo>
                    <a:pt x="924495" y="1178501"/>
                  </a:lnTo>
                  <a:lnTo>
                    <a:pt x="865442" y="1175317"/>
                  </a:lnTo>
                  <a:lnTo>
                    <a:pt x="807448" y="1170087"/>
                  </a:lnTo>
                  <a:lnTo>
                    <a:pt x="750614" y="1162870"/>
                  </a:lnTo>
                  <a:lnTo>
                    <a:pt x="695044" y="1153728"/>
                  </a:lnTo>
                  <a:lnTo>
                    <a:pt x="640840" y="1142724"/>
                  </a:lnTo>
                  <a:lnTo>
                    <a:pt x="588106" y="1129917"/>
                  </a:lnTo>
                  <a:lnTo>
                    <a:pt x="536943" y="1115369"/>
                  </a:lnTo>
                  <a:lnTo>
                    <a:pt x="487454" y="1099142"/>
                  </a:lnTo>
                  <a:lnTo>
                    <a:pt x="439742" y="1081297"/>
                  </a:lnTo>
                  <a:lnTo>
                    <a:pt x="393910" y="1061895"/>
                  </a:lnTo>
                  <a:lnTo>
                    <a:pt x="350060" y="1040998"/>
                  </a:lnTo>
                  <a:lnTo>
                    <a:pt x="308295" y="1018667"/>
                  </a:lnTo>
                  <a:lnTo>
                    <a:pt x="268717" y="994963"/>
                  </a:lnTo>
                  <a:lnTo>
                    <a:pt x="231430" y="969947"/>
                  </a:lnTo>
                  <a:lnTo>
                    <a:pt x="196536" y="943681"/>
                  </a:lnTo>
                  <a:lnTo>
                    <a:pt x="164137" y="916227"/>
                  </a:lnTo>
                  <a:lnTo>
                    <a:pt x="134337" y="887645"/>
                  </a:lnTo>
                  <a:lnTo>
                    <a:pt x="107238" y="857997"/>
                  </a:lnTo>
                  <a:lnTo>
                    <a:pt x="82942" y="827344"/>
                  </a:lnTo>
                  <a:lnTo>
                    <a:pt x="61553" y="795747"/>
                  </a:lnTo>
                  <a:lnTo>
                    <a:pt x="27904" y="729969"/>
                  </a:lnTo>
                  <a:lnTo>
                    <a:pt x="7113" y="661152"/>
                  </a:lnTo>
                  <a:lnTo>
                    <a:pt x="0" y="589787"/>
                  </a:lnTo>
                </a:path>
              </a:pathLst>
            </a:custGeom>
            <a:ln w="6096">
              <a:solidFill>
                <a:srgbClr val="4472C3"/>
              </a:solidFill>
            </a:ln>
          </p:spPr>
          <p:txBody>
            <a:bodyPr wrap="square" lIns="0" tIns="0" rIns="0" bIns="0" rtlCol="0"/>
            <a:lstStyle/>
            <a:p>
              <a:endParaRPr/>
            </a:p>
          </p:txBody>
        </p:sp>
      </p:grpSp>
      <p:sp>
        <p:nvSpPr>
          <p:cNvPr id="25" name="object 25"/>
          <p:cNvSpPr txBox="1"/>
          <p:nvPr/>
        </p:nvSpPr>
        <p:spPr>
          <a:xfrm>
            <a:off x="5053454" y="2696687"/>
            <a:ext cx="1049151" cy="567528"/>
          </a:xfrm>
          <a:prstGeom prst="rect">
            <a:avLst/>
          </a:prstGeom>
        </p:spPr>
        <p:txBody>
          <a:bodyPr vert="horz" wrap="square" lIns="0" tIns="12065" rIns="0" bIns="0" rtlCol="0">
            <a:spAutoFit/>
          </a:bodyPr>
          <a:lstStyle/>
          <a:p>
            <a:pPr marL="46355" marR="30480" indent="-21590" algn="ctr">
              <a:lnSpc>
                <a:spcPct val="102000"/>
              </a:lnSpc>
              <a:spcBef>
                <a:spcPts val="95"/>
              </a:spcBef>
            </a:pPr>
            <a:r>
              <a:rPr b="1" spc="5">
                <a:latin typeface="Calibri"/>
                <a:cs typeface="Calibri"/>
              </a:rPr>
              <a:t> </a:t>
            </a:r>
            <a:r>
              <a:rPr lang="en-GB" b="1" spc="5" err="1">
                <a:latin typeface="Calibri"/>
                <a:cs typeface="Calibri"/>
              </a:rPr>
              <a:t>Womens</a:t>
            </a:r>
            <a:r>
              <a:rPr lang="en-GB" b="1" spc="5">
                <a:latin typeface="Calibri"/>
                <a:cs typeface="Calibri"/>
              </a:rPr>
              <a:t> XV</a:t>
            </a:r>
            <a:endParaRPr baseline="23809">
              <a:latin typeface="Calibri"/>
              <a:cs typeface="Calibri"/>
            </a:endParaRPr>
          </a:p>
        </p:txBody>
      </p:sp>
      <p:grpSp>
        <p:nvGrpSpPr>
          <p:cNvPr id="26" name="object 26"/>
          <p:cNvGrpSpPr/>
          <p:nvPr/>
        </p:nvGrpSpPr>
        <p:grpSpPr>
          <a:xfrm>
            <a:off x="2612135" y="2896270"/>
            <a:ext cx="1862899" cy="1157951"/>
            <a:chOff x="2612135" y="2828813"/>
            <a:chExt cx="2080260" cy="1226418"/>
          </a:xfrm>
        </p:grpSpPr>
        <p:sp>
          <p:nvSpPr>
            <p:cNvPr id="27" name="object 27"/>
            <p:cNvSpPr/>
            <p:nvPr/>
          </p:nvSpPr>
          <p:spPr>
            <a:xfrm>
              <a:off x="2632603" y="2828813"/>
              <a:ext cx="2046676" cy="1226418"/>
            </a:xfrm>
            <a:custGeom>
              <a:avLst/>
              <a:gdLst/>
              <a:ahLst/>
              <a:cxnLst/>
              <a:rect l="l" t="t" r="r" b="b"/>
              <a:pathLst>
                <a:path w="2080260" h="1184275">
                  <a:moveTo>
                    <a:pt x="1040891" y="1184148"/>
                  </a:moveTo>
                  <a:lnTo>
                    <a:pt x="979763" y="1183142"/>
                  </a:lnTo>
                  <a:lnTo>
                    <a:pt x="919561" y="1180163"/>
                  </a:lnTo>
                  <a:lnTo>
                    <a:pt x="860382" y="1175266"/>
                  </a:lnTo>
                  <a:lnTo>
                    <a:pt x="802326" y="1168508"/>
                  </a:lnTo>
                  <a:lnTo>
                    <a:pt x="745488" y="1159943"/>
                  </a:lnTo>
                  <a:lnTo>
                    <a:pt x="689969" y="1149628"/>
                  </a:lnTo>
                  <a:lnTo>
                    <a:pt x="635865" y="1137618"/>
                  </a:lnTo>
                  <a:lnTo>
                    <a:pt x="583274" y="1123970"/>
                  </a:lnTo>
                  <a:lnTo>
                    <a:pt x="532294" y="1108738"/>
                  </a:lnTo>
                  <a:lnTo>
                    <a:pt x="483024" y="1091980"/>
                  </a:lnTo>
                  <a:lnTo>
                    <a:pt x="435560" y="1073750"/>
                  </a:lnTo>
                  <a:lnTo>
                    <a:pt x="390001" y="1054105"/>
                  </a:lnTo>
                  <a:lnTo>
                    <a:pt x="346445" y="1033101"/>
                  </a:lnTo>
                  <a:lnTo>
                    <a:pt x="304990" y="1010793"/>
                  </a:lnTo>
                  <a:lnTo>
                    <a:pt x="265733" y="987236"/>
                  </a:lnTo>
                  <a:lnTo>
                    <a:pt x="228773" y="962488"/>
                  </a:lnTo>
                  <a:lnTo>
                    <a:pt x="194207" y="936603"/>
                  </a:lnTo>
                  <a:lnTo>
                    <a:pt x="162133" y="909638"/>
                  </a:lnTo>
                  <a:lnTo>
                    <a:pt x="132649" y="881648"/>
                  </a:lnTo>
                  <a:lnTo>
                    <a:pt x="105853" y="852689"/>
                  </a:lnTo>
                  <a:lnTo>
                    <a:pt x="81843" y="822817"/>
                  </a:lnTo>
                  <a:lnTo>
                    <a:pt x="42572" y="760557"/>
                  </a:lnTo>
                  <a:lnTo>
                    <a:pt x="15619" y="695314"/>
                  </a:lnTo>
                  <a:lnTo>
                    <a:pt x="1768" y="627536"/>
                  </a:lnTo>
                  <a:lnTo>
                    <a:pt x="0" y="592836"/>
                  </a:lnTo>
                  <a:lnTo>
                    <a:pt x="1768" y="557977"/>
                  </a:lnTo>
                  <a:lnTo>
                    <a:pt x="15619" y="489917"/>
                  </a:lnTo>
                  <a:lnTo>
                    <a:pt x="42572" y="424435"/>
                  </a:lnTo>
                  <a:lnTo>
                    <a:pt x="81843" y="361973"/>
                  </a:lnTo>
                  <a:lnTo>
                    <a:pt x="105853" y="332014"/>
                  </a:lnTo>
                  <a:lnTo>
                    <a:pt x="132649" y="302976"/>
                  </a:lnTo>
                  <a:lnTo>
                    <a:pt x="162133" y="274914"/>
                  </a:lnTo>
                  <a:lnTo>
                    <a:pt x="194207" y="247885"/>
                  </a:lnTo>
                  <a:lnTo>
                    <a:pt x="228773" y="221944"/>
                  </a:lnTo>
                  <a:lnTo>
                    <a:pt x="265733" y="197145"/>
                  </a:lnTo>
                  <a:lnTo>
                    <a:pt x="304990" y="173545"/>
                  </a:lnTo>
                  <a:lnTo>
                    <a:pt x="346445" y="151199"/>
                  </a:lnTo>
                  <a:lnTo>
                    <a:pt x="390001" y="130162"/>
                  </a:lnTo>
                  <a:lnTo>
                    <a:pt x="435560" y="110489"/>
                  </a:lnTo>
                  <a:lnTo>
                    <a:pt x="483024" y="92236"/>
                  </a:lnTo>
                  <a:lnTo>
                    <a:pt x="532294" y="75459"/>
                  </a:lnTo>
                  <a:lnTo>
                    <a:pt x="583274" y="60213"/>
                  </a:lnTo>
                  <a:lnTo>
                    <a:pt x="635865" y="46553"/>
                  </a:lnTo>
                  <a:lnTo>
                    <a:pt x="689969" y="34534"/>
                  </a:lnTo>
                  <a:lnTo>
                    <a:pt x="745488" y="24213"/>
                  </a:lnTo>
                  <a:lnTo>
                    <a:pt x="802326" y="15644"/>
                  </a:lnTo>
                  <a:lnTo>
                    <a:pt x="860382" y="8883"/>
                  </a:lnTo>
                  <a:lnTo>
                    <a:pt x="919561" y="3984"/>
                  </a:lnTo>
                  <a:lnTo>
                    <a:pt x="979763" y="1005"/>
                  </a:lnTo>
                  <a:lnTo>
                    <a:pt x="1040891" y="0"/>
                  </a:lnTo>
                  <a:lnTo>
                    <a:pt x="1102014" y="1005"/>
                  </a:lnTo>
                  <a:lnTo>
                    <a:pt x="1162200" y="3984"/>
                  </a:lnTo>
                  <a:lnTo>
                    <a:pt x="1221352" y="8883"/>
                  </a:lnTo>
                  <a:lnTo>
                    <a:pt x="1279373" y="15644"/>
                  </a:lnTo>
                  <a:lnTo>
                    <a:pt x="1336166" y="24213"/>
                  </a:lnTo>
                  <a:lnTo>
                    <a:pt x="1391634" y="34534"/>
                  </a:lnTo>
                  <a:lnTo>
                    <a:pt x="1445680" y="46553"/>
                  </a:lnTo>
                  <a:lnTo>
                    <a:pt x="1498207" y="60213"/>
                  </a:lnTo>
                  <a:lnTo>
                    <a:pt x="1549118" y="75459"/>
                  </a:lnTo>
                  <a:lnTo>
                    <a:pt x="1598315" y="92236"/>
                  </a:lnTo>
                  <a:lnTo>
                    <a:pt x="1645702" y="110489"/>
                  </a:lnTo>
                  <a:lnTo>
                    <a:pt x="1691182" y="130162"/>
                  </a:lnTo>
                  <a:lnTo>
                    <a:pt x="1734657" y="151199"/>
                  </a:lnTo>
                  <a:lnTo>
                    <a:pt x="1776031" y="173545"/>
                  </a:lnTo>
                  <a:lnTo>
                    <a:pt x="1815206" y="197145"/>
                  </a:lnTo>
                  <a:lnTo>
                    <a:pt x="1852086" y="221944"/>
                  </a:lnTo>
                  <a:lnTo>
                    <a:pt x="1886573" y="247885"/>
                  </a:lnTo>
                  <a:lnTo>
                    <a:pt x="1918571" y="274914"/>
                  </a:lnTo>
                  <a:lnTo>
                    <a:pt x="1947981" y="302976"/>
                  </a:lnTo>
                  <a:lnTo>
                    <a:pt x="1974708" y="332014"/>
                  </a:lnTo>
                  <a:lnTo>
                    <a:pt x="1998654" y="361973"/>
                  </a:lnTo>
                  <a:lnTo>
                    <a:pt x="2037815" y="424435"/>
                  </a:lnTo>
                  <a:lnTo>
                    <a:pt x="2064688" y="489917"/>
                  </a:lnTo>
                  <a:lnTo>
                    <a:pt x="2078497" y="557977"/>
                  </a:lnTo>
                  <a:lnTo>
                    <a:pt x="2080259" y="592836"/>
                  </a:lnTo>
                  <a:lnTo>
                    <a:pt x="2078497" y="627536"/>
                  </a:lnTo>
                  <a:lnTo>
                    <a:pt x="2064688" y="695314"/>
                  </a:lnTo>
                  <a:lnTo>
                    <a:pt x="2037815" y="760557"/>
                  </a:lnTo>
                  <a:lnTo>
                    <a:pt x="1998654" y="822817"/>
                  </a:lnTo>
                  <a:lnTo>
                    <a:pt x="1974708" y="852689"/>
                  </a:lnTo>
                  <a:lnTo>
                    <a:pt x="1947981" y="881648"/>
                  </a:lnTo>
                  <a:lnTo>
                    <a:pt x="1918571" y="909638"/>
                  </a:lnTo>
                  <a:lnTo>
                    <a:pt x="1886573" y="936603"/>
                  </a:lnTo>
                  <a:lnTo>
                    <a:pt x="1852086" y="962488"/>
                  </a:lnTo>
                  <a:lnTo>
                    <a:pt x="1815206" y="987236"/>
                  </a:lnTo>
                  <a:lnTo>
                    <a:pt x="1776031" y="1010793"/>
                  </a:lnTo>
                  <a:lnTo>
                    <a:pt x="1734657" y="1033101"/>
                  </a:lnTo>
                  <a:lnTo>
                    <a:pt x="1691182" y="1054105"/>
                  </a:lnTo>
                  <a:lnTo>
                    <a:pt x="1645702" y="1073750"/>
                  </a:lnTo>
                  <a:lnTo>
                    <a:pt x="1598315" y="1091980"/>
                  </a:lnTo>
                  <a:lnTo>
                    <a:pt x="1549118" y="1108738"/>
                  </a:lnTo>
                  <a:lnTo>
                    <a:pt x="1498207" y="1123970"/>
                  </a:lnTo>
                  <a:lnTo>
                    <a:pt x="1445680" y="1137618"/>
                  </a:lnTo>
                  <a:lnTo>
                    <a:pt x="1391634" y="1149628"/>
                  </a:lnTo>
                  <a:lnTo>
                    <a:pt x="1336166" y="1159943"/>
                  </a:lnTo>
                  <a:lnTo>
                    <a:pt x="1279373" y="1168508"/>
                  </a:lnTo>
                  <a:lnTo>
                    <a:pt x="1221352" y="1175266"/>
                  </a:lnTo>
                  <a:lnTo>
                    <a:pt x="1162200" y="1180163"/>
                  </a:lnTo>
                  <a:lnTo>
                    <a:pt x="1102014" y="1183142"/>
                  </a:lnTo>
                  <a:lnTo>
                    <a:pt x="1040891" y="1184148"/>
                  </a:lnTo>
                  <a:close/>
                </a:path>
              </a:pathLst>
            </a:custGeom>
            <a:gradFill>
              <a:gsLst>
                <a:gs pos="54000">
                  <a:schemeClr val="tx2">
                    <a:lumMod val="75000"/>
                  </a:schemeClr>
                </a:gs>
                <a:gs pos="14000">
                  <a:srgbClr val="FFFF00"/>
                </a:gs>
                <a:gs pos="10000">
                  <a:srgbClr val="FFFF00"/>
                </a:gs>
              </a:gsLst>
              <a:lin ang="13500000" scaled="1"/>
            </a:gradFill>
          </p:spPr>
          <p:txBody>
            <a:bodyPr wrap="square" lIns="0" tIns="0" rIns="0" bIns="0" rtlCol="0"/>
            <a:lstStyle/>
            <a:p>
              <a:pPr algn="ctr"/>
              <a:endParaRPr lang="en-GB" sz="2000"/>
            </a:p>
            <a:p>
              <a:pPr algn="ctr"/>
              <a:r>
                <a:rPr lang="en-GB" sz="2000" b="1"/>
                <a:t>Colts U18</a:t>
              </a:r>
            </a:p>
            <a:p>
              <a:pPr algn="ctr"/>
              <a:r>
                <a:rPr lang="en-GB" sz="2000" b="1"/>
                <a:t>Sabres U16     </a:t>
              </a:r>
              <a:endParaRPr sz="2000" b="1"/>
            </a:p>
          </p:txBody>
        </p:sp>
        <p:sp>
          <p:nvSpPr>
            <p:cNvPr id="28" name="object 28"/>
            <p:cNvSpPr/>
            <p:nvPr/>
          </p:nvSpPr>
          <p:spPr>
            <a:xfrm>
              <a:off x="2612135" y="2852927"/>
              <a:ext cx="2080260" cy="1184275"/>
            </a:xfrm>
            <a:custGeom>
              <a:avLst/>
              <a:gdLst/>
              <a:ahLst/>
              <a:cxnLst/>
              <a:rect l="l" t="t" r="r" b="b"/>
              <a:pathLst>
                <a:path w="2080260" h="1184275">
                  <a:moveTo>
                    <a:pt x="0" y="592836"/>
                  </a:moveTo>
                  <a:lnTo>
                    <a:pt x="7007" y="523653"/>
                  </a:lnTo>
                  <a:lnTo>
                    <a:pt x="27507" y="456826"/>
                  </a:lnTo>
                  <a:lnTo>
                    <a:pt x="60717" y="392799"/>
                  </a:lnTo>
                  <a:lnTo>
                    <a:pt x="105853" y="332014"/>
                  </a:lnTo>
                  <a:lnTo>
                    <a:pt x="132649" y="302976"/>
                  </a:lnTo>
                  <a:lnTo>
                    <a:pt x="162133" y="274914"/>
                  </a:lnTo>
                  <a:lnTo>
                    <a:pt x="194207" y="247885"/>
                  </a:lnTo>
                  <a:lnTo>
                    <a:pt x="228773" y="221944"/>
                  </a:lnTo>
                  <a:lnTo>
                    <a:pt x="265733" y="197145"/>
                  </a:lnTo>
                  <a:lnTo>
                    <a:pt x="304990" y="173545"/>
                  </a:lnTo>
                  <a:lnTo>
                    <a:pt x="346445" y="151199"/>
                  </a:lnTo>
                  <a:lnTo>
                    <a:pt x="390001" y="130162"/>
                  </a:lnTo>
                  <a:lnTo>
                    <a:pt x="435560" y="110489"/>
                  </a:lnTo>
                  <a:lnTo>
                    <a:pt x="483024" y="92236"/>
                  </a:lnTo>
                  <a:lnTo>
                    <a:pt x="532294" y="75459"/>
                  </a:lnTo>
                  <a:lnTo>
                    <a:pt x="583274" y="60213"/>
                  </a:lnTo>
                  <a:lnTo>
                    <a:pt x="635865" y="46553"/>
                  </a:lnTo>
                  <a:lnTo>
                    <a:pt x="689969" y="34534"/>
                  </a:lnTo>
                  <a:lnTo>
                    <a:pt x="745488" y="24213"/>
                  </a:lnTo>
                  <a:lnTo>
                    <a:pt x="802326" y="15644"/>
                  </a:lnTo>
                  <a:lnTo>
                    <a:pt x="860382" y="8883"/>
                  </a:lnTo>
                  <a:lnTo>
                    <a:pt x="919561" y="3984"/>
                  </a:lnTo>
                  <a:lnTo>
                    <a:pt x="979763" y="1005"/>
                  </a:lnTo>
                  <a:lnTo>
                    <a:pt x="1040891" y="0"/>
                  </a:lnTo>
                  <a:lnTo>
                    <a:pt x="1102014" y="1005"/>
                  </a:lnTo>
                  <a:lnTo>
                    <a:pt x="1162200" y="3984"/>
                  </a:lnTo>
                  <a:lnTo>
                    <a:pt x="1221352" y="8883"/>
                  </a:lnTo>
                  <a:lnTo>
                    <a:pt x="1279373" y="15644"/>
                  </a:lnTo>
                  <a:lnTo>
                    <a:pt x="1336166" y="24213"/>
                  </a:lnTo>
                  <a:lnTo>
                    <a:pt x="1391634" y="34534"/>
                  </a:lnTo>
                  <a:lnTo>
                    <a:pt x="1445680" y="46553"/>
                  </a:lnTo>
                  <a:lnTo>
                    <a:pt x="1498207" y="60213"/>
                  </a:lnTo>
                  <a:lnTo>
                    <a:pt x="1549118" y="75459"/>
                  </a:lnTo>
                  <a:lnTo>
                    <a:pt x="1598315" y="92236"/>
                  </a:lnTo>
                  <a:lnTo>
                    <a:pt x="1645702" y="110489"/>
                  </a:lnTo>
                  <a:lnTo>
                    <a:pt x="1691182" y="130162"/>
                  </a:lnTo>
                  <a:lnTo>
                    <a:pt x="1734657" y="151199"/>
                  </a:lnTo>
                  <a:lnTo>
                    <a:pt x="1776031" y="173545"/>
                  </a:lnTo>
                  <a:lnTo>
                    <a:pt x="1815206" y="197145"/>
                  </a:lnTo>
                  <a:lnTo>
                    <a:pt x="1852086" y="221944"/>
                  </a:lnTo>
                  <a:lnTo>
                    <a:pt x="1886573" y="247885"/>
                  </a:lnTo>
                  <a:lnTo>
                    <a:pt x="1918571" y="274914"/>
                  </a:lnTo>
                  <a:lnTo>
                    <a:pt x="1947981" y="302976"/>
                  </a:lnTo>
                  <a:lnTo>
                    <a:pt x="1974708" y="332014"/>
                  </a:lnTo>
                  <a:lnTo>
                    <a:pt x="1998654" y="361973"/>
                  </a:lnTo>
                  <a:lnTo>
                    <a:pt x="2037815" y="424435"/>
                  </a:lnTo>
                  <a:lnTo>
                    <a:pt x="2064688" y="489917"/>
                  </a:lnTo>
                  <a:lnTo>
                    <a:pt x="2078497" y="557977"/>
                  </a:lnTo>
                  <a:lnTo>
                    <a:pt x="2080259" y="592836"/>
                  </a:lnTo>
                  <a:lnTo>
                    <a:pt x="2078497" y="627536"/>
                  </a:lnTo>
                  <a:lnTo>
                    <a:pt x="2064688" y="695314"/>
                  </a:lnTo>
                  <a:lnTo>
                    <a:pt x="2037815" y="760557"/>
                  </a:lnTo>
                  <a:lnTo>
                    <a:pt x="1998654" y="822817"/>
                  </a:lnTo>
                  <a:lnTo>
                    <a:pt x="1974708" y="852689"/>
                  </a:lnTo>
                  <a:lnTo>
                    <a:pt x="1947981" y="881648"/>
                  </a:lnTo>
                  <a:lnTo>
                    <a:pt x="1918571" y="909638"/>
                  </a:lnTo>
                  <a:lnTo>
                    <a:pt x="1886573" y="936603"/>
                  </a:lnTo>
                  <a:lnTo>
                    <a:pt x="1852086" y="962488"/>
                  </a:lnTo>
                  <a:lnTo>
                    <a:pt x="1815206" y="987236"/>
                  </a:lnTo>
                  <a:lnTo>
                    <a:pt x="1776031" y="1010793"/>
                  </a:lnTo>
                  <a:lnTo>
                    <a:pt x="1734657" y="1033101"/>
                  </a:lnTo>
                  <a:lnTo>
                    <a:pt x="1691182" y="1054105"/>
                  </a:lnTo>
                  <a:lnTo>
                    <a:pt x="1645702" y="1073750"/>
                  </a:lnTo>
                  <a:lnTo>
                    <a:pt x="1598315" y="1091980"/>
                  </a:lnTo>
                  <a:lnTo>
                    <a:pt x="1549118" y="1108738"/>
                  </a:lnTo>
                  <a:lnTo>
                    <a:pt x="1498207" y="1123970"/>
                  </a:lnTo>
                  <a:lnTo>
                    <a:pt x="1445680" y="1137618"/>
                  </a:lnTo>
                  <a:lnTo>
                    <a:pt x="1391634" y="1149628"/>
                  </a:lnTo>
                  <a:lnTo>
                    <a:pt x="1336166" y="1159943"/>
                  </a:lnTo>
                  <a:lnTo>
                    <a:pt x="1279373" y="1168508"/>
                  </a:lnTo>
                  <a:lnTo>
                    <a:pt x="1221352" y="1175266"/>
                  </a:lnTo>
                  <a:lnTo>
                    <a:pt x="1162200" y="1180163"/>
                  </a:lnTo>
                  <a:lnTo>
                    <a:pt x="1102014" y="1183142"/>
                  </a:lnTo>
                  <a:lnTo>
                    <a:pt x="1040891" y="1184148"/>
                  </a:lnTo>
                  <a:lnTo>
                    <a:pt x="979763" y="1183142"/>
                  </a:lnTo>
                  <a:lnTo>
                    <a:pt x="919561" y="1180163"/>
                  </a:lnTo>
                  <a:lnTo>
                    <a:pt x="860382" y="1175266"/>
                  </a:lnTo>
                  <a:lnTo>
                    <a:pt x="802326" y="1168508"/>
                  </a:lnTo>
                  <a:lnTo>
                    <a:pt x="745488" y="1159943"/>
                  </a:lnTo>
                  <a:lnTo>
                    <a:pt x="689969" y="1149628"/>
                  </a:lnTo>
                  <a:lnTo>
                    <a:pt x="635865" y="1137618"/>
                  </a:lnTo>
                  <a:lnTo>
                    <a:pt x="583274" y="1123970"/>
                  </a:lnTo>
                  <a:lnTo>
                    <a:pt x="532294" y="1108738"/>
                  </a:lnTo>
                  <a:lnTo>
                    <a:pt x="483024" y="1091980"/>
                  </a:lnTo>
                  <a:lnTo>
                    <a:pt x="435560" y="1073750"/>
                  </a:lnTo>
                  <a:lnTo>
                    <a:pt x="390001" y="1054105"/>
                  </a:lnTo>
                  <a:lnTo>
                    <a:pt x="346445" y="1033101"/>
                  </a:lnTo>
                  <a:lnTo>
                    <a:pt x="304990" y="1010793"/>
                  </a:lnTo>
                  <a:lnTo>
                    <a:pt x="265733" y="987236"/>
                  </a:lnTo>
                  <a:lnTo>
                    <a:pt x="228773" y="962488"/>
                  </a:lnTo>
                  <a:lnTo>
                    <a:pt x="194207" y="936603"/>
                  </a:lnTo>
                  <a:lnTo>
                    <a:pt x="162133" y="909638"/>
                  </a:lnTo>
                  <a:lnTo>
                    <a:pt x="132649" y="881648"/>
                  </a:lnTo>
                  <a:lnTo>
                    <a:pt x="105853" y="852689"/>
                  </a:lnTo>
                  <a:lnTo>
                    <a:pt x="81843" y="822817"/>
                  </a:lnTo>
                  <a:lnTo>
                    <a:pt x="42572" y="760557"/>
                  </a:lnTo>
                  <a:lnTo>
                    <a:pt x="15619" y="695314"/>
                  </a:lnTo>
                  <a:lnTo>
                    <a:pt x="1768" y="627536"/>
                  </a:lnTo>
                  <a:lnTo>
                    <a:pt x="0" y="592836"/>
                  </a:lnTo>
                </a:path>
              </a:pathLst>
            </a:custGeom>
            <a:ln w="6096">
              <a:solidFill>
                <a:srgbClr val="4472C3"/>
              </a:solidFill>
            </a:ln>
          </p:spPr>
          <p:txBody>
            <a:bodyPr wrap="square" lIns="0" tIns="0" rIns="0" bIns="0" rtlCol="0"/>
            <a:lstStyle/>
            <a:p>
              <a:endParaRPr/>
            </a:p>
          </p:txBody>
        </p:sp>
      </p:grpSp>
      <p:grpSp>
        <p:nvGrpSpPr>
          <p:cNvPr id="31" name="object 31"/>
          <p:cNvGrpSpPr/>
          <p:nvPr/>
        </p:nvGrpSpPr>
        <p:grpSpPr>
          <a:xfrm>
            <a:off x="6507353" y="2322448"/>
            <a:ext cx="1974214" cy="1186180"/>
            <a:chOff x="6507353" y="2322448"/>
            <a:chExt cx="1974214" cy="1186180"/>
          </a:xfrm>
        </p:grpSpPr>
        <p:sp>
          <p:nvSpPr>
            <p:cNvPr id="32" name="object 32"/>
            <p:cNvSpPr/>
            <p:nvPr/>
          </p:nvSpPr>
          <p:spPr>
            <a:xfrm>
              <a:off x="6510528" y="2325623"/>
              <a:ext cx="1967864" cy="1179830"/>
            </a:xfrm>
            <a:custGeom>
              <a:avLst/>
              <a:gdLst/>
              <a:ahLst/>
              <a:cxnLst/>
              <a:rect l="l" t="t" r="r" b="b"/>
              <a:pathLst>
                <a:path w="1967865" h="1179829">
                  <a:moveTo>
                    <a:pt x="982979" y="1179575"/>
                  </a:moveTo>
                  <a:lnTo>
                    <a:pt x="923134" y="1178501"/>
                  </a:lnTo>
                  <a:lnTo>
                    <a:pt x="864232" y="1175317"/>
                  </a:lnTo>
                  <a:lnTo>
                    <a:pt x="806377" y="1170087"/>
                  </a:lnTo>
                  <a:lnTo>
                    <a:pt x="749672" y="1162870"/>
                  </a:lnTo>
                  <a:lnTo>
                    <a:pt x="694220" y="1153728"/>
                  </a:lnTo>
                  <a:lnTo>
                    <a:pt x="640123" y="1142724"/>
                  </a:lnTo>
                  <a:lnTo>
                    <a:pt x="587486" y="1129917"/>
                  </a:lnTo>
                  <a:lnTo>
                    <a:pt x="536411" y="1115369"/>
                  </a:lnTo>
                  <a:lnTo>
                    <a:pt x="487002" y="1099142"/>
                  </a:lnTo>
                  <a:lnTo>
                    <a:pt x="439361" y="1081297"/>
                  </a:lnTo>
                  <a:lnTo>
                    <a:pt x="393592" y="1061895"/>
                  </a:lnTo>
                  <a:lnTo>
                    <a:pt x="349798" y="1040998"/>
                  </a:lnTo>
                  <a:lnTo>
                    <a:pt x="308082" y="1018667"/>
                  </a:lnTo>
                  <a:lnTo>
                    <a:pt x="268547" y="994963"/>
                  </a:lnTo>
                  <a:lnTo>
                    <a:pt x="231296" y="969947"/>
                  </a:lnTo>
                  <a:lnTo>
                    <a:pt x="196433" y="943681"/>
                  </a:lnTo>
                  <a:lnTo>
                    <a:pt x="164060" y="916227"/>
                  </a:lnTo>
                  <a:lnTo>
                    <a:pt x="134281" y="887645"/>
                  </a:lnTo>
                  <a:lnTo>
                    <a:pt x="107198" y="857997"/>
                  </a:lnTo>
                  <a:lnTo>
                    <a:pt x="82916" y="827344"/>
                  </a:lnTo>
                  <a:lnTo>
                    <a:pt x="61536" y="795747"/>
                  </a:lnTo>
                  <a:lnTo>
                    <a:pt x="27899" y="729969"/>
                  </a:lnTo>
                  <a:lnTo>
                    <a:pt x="7112" y="661152"/>
                  </a:lnTo>
                  <a:lnTo>
                    <a:pt x="0" y="589787"/>
                  </a:lnTo>
                  <a:lnTo>
                    <a:pt x="1795" y="553818"/>
                  </a:lnTo>
                  <a:lnTo>
                    <a:pt x="15848" y="483666"/>
                  </a:lnTo>
                  <a:lnTo>
                    <a:pt x="43163" y="416307"/>
                  </a:lnTo>
                  <a:lnTo>
                    <a:pt x="82916" y="352231"/>
                  </a:lnTo>
                  <a:lnTo>
                    <a:pt x="107198" y="321578"/>
                  </a:lnTo>
                  <a:lnTo>
                    <a:pt x="134281" y="291930"/>
                  </a:lnTo>
                  <a:lnTo>
                    <a:pt x="164060" y="263348"/>
                  </a:lnTo>
                  <a:lnTo>
                    <a:pt x="196433" y="235894"/>
                  </a:lnTo>
                  <a:lnTo>
                    <a:pt x="231296" y="209628"/>
                  </a:lnTo>
                  <a:lnTo>
                    <a:pt x="268547" y="184612"/>
                  </a:lnTo>
                  <a:lnTo>
                    <a:pt x="308082" y="160908"/>
                  </a:lnTo>
                  <a:lnTo>
                    <a:pt x="349798" y="138577"/>
                  </a:lnTo>
                  <a:lnTo>
                    <a:pt x="393592" y="117680"/>
                  </a:lnTo>
                  <a:lnTo>
                    <a:pt x="439361" y="98278"/>
                  </a:lnTo>
                  <a:lnTo>
                    <a:pt x="487002" y="80433"/>
                  </a:lnTo>
                  <a:lnTo>
                    <a:pt x="536411" y="64206"/>
                  </a:lnTo>
                  <a:lnTo>
                    <a:pt x="587486" y="49658"/>
                  </a:lnTo>
                  <a:lnTo>
                    <a:pt x="640123" y="36851"/>
                  </a:lnTo>
                  <a:lnTo>
                    <a:pt x="694220" y="25847"/>
                  </a:lnTo>
                  <a:lnTo>
                    <a:pt x="749672" y="16705"/>
                  </a:lnTo>
                  <a:lnTo>
                    <a:pt x="806377" y="9488"/>
                  </a:lnTo>
                  <a:lnTo>
                    <a:pt x="864232" y="4258"/>
                  </a:lnTo>
                  <a:lnTo>
                    <a:pt x="923134" y="1074"/>
                  </a:lnTo>
                  <a:lnTo>
                    <a:pt x="982979" y="0"/>
                  </a:lnTo>
                  <a:lnTo>
                    <a:pt x="1042988" y="1074"/>
                  </a:lnTo>
                  <a:lnTo>
                    <a:pt x="1102041" y="4258"/>
                  </a:lnTo>
                  <a:lnTo>
                    <a:pt x="1160035" y="9488"/>
                  </a:lnTo>
                  <a:lnTo>
                    <a:pt x="1216869" y="16705"/>
                  </a:lnTo>
                  <a:lnTo>
                    <a:pt x="1272439" y="25847"/>
                  </a:lnTo>
                  <a:lnTo>
                    <a:pt x="1326643" y="36851"/>
                  </a:lnTo>
                  <a:lnTo>
                    <a:pt x="1379377" y="49658"/>
                  </a:lnTo>
                  <a:lnTo>
                    <a:pt x="1430540" y="64206"/>
                  </a:lnTo>
                  <a:lnTo>
                    <a:pt x="1480029" y="80433"/>
                  </a:lnTo>
                  <a:lnTo>
                    <a:pt x="1527741" y="98278"/>
                  </a:lnTo>
                  <a:lnTo>
                    <a:pt x="1573573" y="117680"/>
                  </a:lnTo>
                  <a:lnTo>
                    <a:pt x="1617423" y="138577"/>
                  </a:lnTo>
                  <a:lnTo>
                    <a:pt x="1659188" y="160908"/>
                  </a:lnTo>
                  <a:lnTo>
                    <a:pt x="1698766" y="184612"/>
                  </a:lnTo>
                  <a:lnTo>
                    <a:pt x="1736053" y="209628"/>
                  </a:lnTo>
                  <a:lnTo>
                    <a:pt x="1770947" y="235894"/>
                  </a:lnTo>
                  <a:lnTo>
                    <a:pt x="1803346" y="263348"/>
                  </a:lnTo>
                  <a:lnTo>
                    <a:pt x="1833146" y="291930"/>
                  </a:lnTo>
                  <a:lnTo>
                    <a:pt x="1860245" y="321578"/>
                  </a:lnTo>
                  <a:lnTo>
                    <a:pt x="1884541" y="352231"/>
                  </a:lnTo>
                  <a:lnTo>
                    <a:pt x="1905930" y="383828"/>
                  </a:lnTo>
                  <a:lnTo>
                    <a:pt x="1939579" y="449606"/>
                  </a:lnTo>
                  <a:lnTo>
                    <a:pt x="1960370" y="518423"/>
                  </a:lnTo>
                  <a:lnTo>
                    <a:pt x="1967483" y="589787"/>
                  </a:lnTo>
                  <a:lnTo>
                    <a:pt x="1965688" y="625757"/>
                  </a:lnTo>
                  <a:lnTo>
                    <a:pt x="1951633" y="695909"/>
                  </a:lnTo>
                  <a:lnTo>
                    <a:pt x="1924310" y="763268"/>
                  </a:lnTo>
                  <a:lnTo>
                    <a:pt x="1884541" y="827344"/>
                  </a:lnTo>
                  <a:lnTo>
                    <a:pt x="1860245" y="857997"/>
                  </a:lnTo>
                  <a:lnTo>
                    <a:pt x="1833146" y="887645"/>
                  </a:lnTo>
                  <a:lnTo>
                    <a:pt x="1803346" y="916227"/>
                  </a:lnTo>
                  <a:lnTo>
                    <a:pt x="1770947" y="943681"/>
                  </a:lnTo>
                  <a:lnTo>
                    <a:pt x="1736053" y="969947"/>
                  </a:lnTo>
                  <a:lnTo>
                    <a:pt x="1698766" y="994963"/>
                  </a:lnTo>
                  <a:lnTo>
                    <a:pt x="1659188" y="1018667"/>
                  </a:lnTo>
                  <a:lnTo>
                    <a:pt x="1617423" y="1040998"/>
                  </a:lnTo>
                  <a:lnTo>
                    <a:pt x="1573573" y="1061895"/>
                  </a:lnTo>
                  <a:lnTo>
                    <a:pt x="1527741" y="1081297"/>
                  </a:lnTo>
                  <a:lnTo>
                    <a:pt x="1480029" y="1099142"/>
                  </a:lnTo>
                  <a:lnTo>
                    <a:pt x="1430540" y="1115369"/>
                  </a:lnTo>
                  <a:lnTo>
                    <a:pt x="1379377" y="1129917"/>
                  </a:lnTo>
                  <a:lnTo>
                    <a:pt x="1326643" y="1142724"/>
                  </a:lnTo>
                  <a:lnTo>
                    <a:pt x="1272439" y="1153728"/>
                  </a:lnTo>
                  <a:lnTo>
                    <a:pt x="1216869" y="1162870"/>
                  </a:lnTo>
                  <a:lnTo>
                    <a:pt x="1160035" y="1170087"/>
                  </a:lnTo>
                  <a:lnTo>
                    <a:pt x="1102041" y="1175317"/>
                  </a:lnTo>
                  <a:lnTo>
                    <a:pt x="1042988" y="1178501"/>
                  </a:lnTo>
                  <a:lnTo>
                    <a:pt x="982979" y="1179575"/>
                  </a:lnTo>
                  <a:close/>
                </a:path>
              </a:pathLst>
            </a:custGeom>
            <a:solidFill>
              <a:srgbClr val="FFBF00"/>
            </a:solidFill>
          </p:spPr>
          <p:txBody>
            <a:bodyPr wrap="square" lIns="0" tIns="0" rIns="0" bIns="0" rtlCol="0"/>
            <a:lstStyle/>
            <a:p>
              <a:endParaRPr/>
            </a:p>
          </p:txBody>
        </p:sp>
        <p:sp>
          <p:nvSpPr>
            <p:cNvPr id="33" name="object 33"/>
            <p:cNvSpPr/>
            <p:nvPr/>
          </p:nvSpPr>
          <p:spPr>
            <a:xfrm>
              <a:off x="6510528" y="2325623"/>
              <a:ext cx="1967864" cy="1179830"/>
            </a:xfrm>
            <a:custGeom>
              <a:avLst/>
              <a:gdLst/>
              <a:ahLst/>
              <a:cxnLst/>
              <a:rect l="l" t="t" r="r" b="b"/>
              <a:pathLst>
                <a:path w="1967865" h="1179829">
                  <a:moveTo>
                    <a:pt x="0" y="589787"/>
                  </a:moveTo>
                  <a:lnTo>
                    <a:pt x="7112" y="518423"/>
                  </a:lnTo>
                  <a:lnTo>
                    <a:pt x="27899" y="449606"/>
                  </a:lnTo>
                  <a:lnTo>
                    <a:pt x="61536" y="383828"/>
                  </a:lnTo>
                  <a:lnTo>
                    <a:pt x="82916" y="352231"/>
                  </a:lnTo>
                  <a:lnTo>
                    <a:pt x="107198" y="321578"/>
                  </a:lnTo>
                  <a:lnTo>
                    <a:pt x="134281" y="291930"/>
                  </a:lnTo>
                  <a:lnTo>
                    <a:pt x="164060" y="263348"/>
                  </a:lnTo>
                  <a:lnTo>
                    <a:pt x="196433" y="235894"/>
                  </a:lnTo>
                  <a:lnTo>
                    <a:pt x="231296" y="209628"/>
                  </a:lnTo>
                  <a:lnTo>
                    <a:pt x="268547" y="184612"/>
                  </a:lnTo>
                  <a:lnTo>
                    <a:pt x="308082" y="160908"/>
                  </a:lnTo>
                  <a:lnTo>
                    <a:pt x="349798" y="138577"/>
                  </a:lnTo>
                  <a:lnTo>
                    <a:pt x="393592" y="117680"/>
                  </a:lnTo>
                  <a:lnTo>
                    <a:pt x="439361" y="98278"/>
                  </a:lnTo>
                  <a:lnTo>
                    <a:pt x="487002" y="80433"/>
                  </a:lnTo>
                  <a:lnTo>
                    <a:pt x="536411" y="64206"/>
                  </a:lnTo>
                  <a:lnTo>
                    <a:pt x="587486" y="49658"/>
                  </a:lnTo>
                  <a:lnTo>
                    <a:pt x="640123" y="36851"/>
                  </a:lnTo>
                  <a:lnTo>
                    <a:pt x="694220" y="25847"/>
                  </a:lnTo>
                  <a:lnTo>
                    <a:pt x="749672" y="16705"/>
                  </a:lnTo>
                  <a:lnTo>
                    <a:pt x="806377" y="9488"/>
                  </a:lnTo>
                  <a:lnTo>
                    <a:pt x="864232" y="4258"/>
                  </a:lnTo>
                  <a:lnTo>
                    <a:pt x="923134" y="1074"/>
                  </a:lnTo>
                  <a:lnTo>
                    <a:pt x="982979" y="0"/>
                  </a:lnTo>
                  <a:lnTo>
                    <a:pt x="1042988" y="1074"/>
                  </a:lnTo>
                  <a:lnTo>
                    <a:pt x="1102041" y="4258"/>
                  </a:lnTo>
                  <a:lnTo>
                    <a:pt x="1160035" y="9488"/>
                  </a:lnTo>
                  <a:lnTo>
                    <a:pt x="1216869" y="16705"/>
                  </a:lnTo>
                  <a:lnTo>
                    <a:pt x="1272439" y="25847"/>
                  </a:lnTo>
                  <a:lnTo>
                    <a:pt x="1326643" y="36851"/>
                  </a:lnTo>
                  <a:lnTo>
                    <a:pt x="1379377" y="49658"/>
                  </a:lnTo>
                  <a:lnTo>
                    <a:pt x="1430540" y="64206"/>
                  </a:lnTo>
                  <a:lnTo>
                    <a:pt x="1480029" y="80433"/>
                  </a:lnTo>
                  <a:lnTo>
                    <a:pt x="1527741" y="98278"/>
                  </a:lnTo>
                  <a:lnTo>
                    <a:pt x="1573573" y="117680"/>
                  </a:lnTo>
                  <a:lnTo>
                    <a:pt x="1617423" y="138577"/>
                  </a:lnTo>
                  <a:lnTo>
                    <a:pt x="1659188" y="160908"/>
                  </a:lnTo>
                  <a:lnTo>
                    <a:pt x="1698766" y="184612"/>
                  </a:lnTo>
                  <a:lnTo>
                    <a:pt x="1736053" y="209628"/>
                  </a:lnTo>
                  <a:lnTo>
                    <a:pt x="1770947" y="235894"/>
                  </a:lnTo>
                  <a:lnTo>
                    <a:pt x="1803346" y="263348"/>
                  </a:lnTo>
                  <a:lnTo>
                    <a:pt x="1833146" y="291930"/>
                  </a:lnTo>
                  <a:lnTo>
                    <a:pt x="1860245" y="321578"/>
                  </a:lnTo>
                  <a:lnTo>
                    <a:pt x="1884541" y="352231"/>
                  </a:lnTo>
                  <a:lnTo>
                    <a:pt x="1905930" y="383828"/>
                  </a:lnTo>
                  <a:lnTo>
                    <a:pt x="1939579" y="449606"/>
                  </a:lnTo>
                  <a:lnTo>
                    <a:pt x="1960370" y="518423"/>
                  </a:lnTo>
                  <a:lnTo>
                    <a:pt x="1967483" y="589787"/>
                  </a:lnTo>
                  <a:lnTo>
                    <a:pt x="1965688" y="625757"/>
                  </a:lnTo>
                  <a:lnTo>
                    <a:pt x="1951633" y="695909"/>
                  </a:lnTo>
                  <a:lnTo>
                    <a:pt x="1924310" y="763268"/>
                  </a:lnTo>
                  <a:lnTo>
                    <a:pt x="1884541" y="827344"/>
                  </a:lnTo>
                  <a:lnTo>
                    <a:pt x="1860245" y="857997"/>
                  </a:lnTo>
                  <a:lnTo>
                    <a:pt x="1833146" y="887645"/>
                  </a:lnTo>
                  <a:lnTo>
                    <a:pt x="1803346" y="916227"/>
                  </a:lnTo>
                  <a:lnTo>
                    <a:pt x="1770947" y="943681"/>
                  </a:lnTo>
                  <a:lnTo>
                    <a:pt x="1736053" y="969947"/>
                  </a:lnTo>
                  <a:lnTo>
                    <a:pt x="1698766" y="994963"/>
                  </a:lnTo>
                  <a:lnTo>
                    <a:pt x="1659188" y="1018667"/>
                  </a:lnTo>
                  <a:lnTo>
                    <a:pt x="1617423" y="1040998"/>
                  </a:lnTo>
                  <a:lnTo>
                    <a:pt x="1573573" y="1061895"/>
                  </a:lnTo>
                  <a:lnTo>
                    <a:pt x="1527741" y="1081297"/>
                  </a:lnTo>
                  <a:lnTo>
                    <a:pt x="1480029" y="1099142"/>
                  </a:lnTo>
                  <a:lnTo>
                    <a:pt x="1430540" y="1115369"/>
                  </a:lnTo>
                  <a:lnTo>
                    <a:pt x="1379377" y="1129917"/>
                  </a:lnTo>
                  <a:lnTo>
                    <a:pt x="1326643" y="1142724"/>
                  </a:lnTo>
                  <a:lnTo>
                    <a:pt x="1272439" y="1153728"/>
                  </a:lnTo>
                  <a:lnTo>
                    <a:pt x="1216869" y="1162870"/>
                  </a:lnTo>
                  <a:lnTo>
                    <a:pt x="1160035" y="1170087"/>
                  </a:lnTo>
                  <a:lnTo>
                    <a:pt x="1102041" y="1175317"/>
                  </a:lnTo>
                  <a:lnTo>
                    <a:pt x="1042988" y="1178501"/>
                  </a:lnTo>
                  <a:lnTo>
                    <a:pt x="982979" y="1179575"/>
                  </a:lnTo>
                  <a:lnTo>
                    <a:pt x="923134" y="1178501"/>
                  </a:lnTo>
                  <a:lnTo>
                    <a:pt x="864232" y="1175317"/>
                  </a:lnTo>
                  <a:lnTo>
                    <a:pt x="806377" y="1170087"/>
                  </a:lnTo>
                  <a:lnTo>
                    <a:pt x="749672" y="1162870"/>
                  </a:lnTo>
                  <a:lnTo>
                    <a:pt x="694220" y="1153728"/>
                  </a:lnTo>
                  <a:lnTo>
                    <a:pt x="640123" y="1142724"/>
                  </a:lnTo>
                  <a:lnTo>
                    <a:pt x="587486" y="1129917"/>
                  </a:lnTo>
                  <a:lnTo>
                    <a:pt x="536411" y="1115369"/>
                  </a:lnTo>
                  <a:lnTo>
                    <a:pt x="487002" y="1099142"/>
                  </a:lnTo>
                  <a:lnTo>
                    <a:pt x="439361" y="1081297"/>
                  </a:lnTo>
                  <a:lnTo>
                    <a:pt x="393592" y="1061895"/>
                  </a:lnTo>
                  <a:lnTo>
                    <a:pt x="349798" y="1040998"/>
                  </a:lnTo>
                  <a:lnTo>
                    <a:pt x="308082" y="1018667"/>
                  </a:lnTo>
                  <a:lnTo>
                    <a:pt x="268547" y="994963"/>
                  </a:lnTo>
                  <a:lnTo>
                    <a:pt x="231296" y="969947"/>
                  </a:lnTo>
                  <a:lnTo>
                    <a:pt x="196433" y="943681"/>
                  </a:lnTo>
                  <a:lnTo>
                    <a:pt x="164060" y="916227"/>
                  </a:lnTo>
                  <a:lnTo>
                    <a:pt x="134281" y="887645"/>
                  </a:lnTo>
                  <a:lnTo>
                    <a:pt x="107198" y="857997"/>
                  </a:lnTo>
                  <a:lnTo>
                    <a:pt x="82916" y="827344"/>
                  </a:lnTo>
                  <a:lnTo>
                    <a:pt x="61536" y="795747"/>
                  </a:lnTo>
                  <a:lnTo>
                    <a:pt x="27899" y="729969"/>
                  </a:lnTo>
                  <a:lnTo>
                    <a:pt x="7112" y="661152"/>
                  </a:lnTo>
                  <a:lnTo>
                    <a:pt x="0" y="589787"/>
                  </a:lnTo>
                </a:path>
              </a:pathLst>
            </a:custGeom>
            <a:ln w="6096">
              <a:solidFill>
                <a:srgbClr val="4472C3"/>
              </a:solidFill>
            </a:ln>
          </p:spPr>
          <p:txBody>
            <a:bodyPr wrap="square" lIns="0" tIns="0" rIns="0" bIns="0" rtlCol="0"/>
            <a:lstStyle/>
            <a:p>
              <a:endParaRPr/>
            </a:p>
          </p:txBody>
        </p:sp>
      </p:grpSp>
      <p:sp>
        <p:nvSpPr>
          <p:cNvPr id="34" name="object 34"/>
          <p:cNvSpPr txBox="1"/>
          <p:nvPr/>
        </p:nvSpPr>
        <p:spPr>
          <a:xfrm>
            <a:off x="6803959" y="2527826"/>
            <a:ext cx="1419038" cy="746551"/>
          </a:xfrm>
          <a:prstGeom prst="rect">
            <a:avLst/>
          </a:prstGeom>
        </p:spPr>
        <p:txBody>
          <a:bodyPr vert="horz" wrap="square" lIns="0" tIns="12065" rIns="0" bIns="0" rtlCol="0">
            <a:spAutoFit/>
          </a:bodyPr>
          <a:lstStyle/>
          <a:p>
            <a:pPr marL="1270" marR="5080" indent="-1905" algn="ctr">
              <a:lnSpc>
                <a:spcPct val="101899"/>
              </a:lnSpc>
              <a:spcBef>
                <a:spcPts val="95"/>
              </a:spcBef>
            </a:pPr>
            <a:r>
              <a:rPr lang="en-GB" sz="1550" b="1" spc="-30">
                <a:latin typeface="Calibri"/>
                <a:cs typeface="Calibri"/>
              </a:rPr>
              <a:t>Social XVs</a:t>
            </a:r>
          </a:p>
          <a:p>
            <a:pPr marL="1270" marR="5080" indent="-1905" algn="ctr">
              <a:lnSpc>
                <a:spcPct val="101899"/>
              </a:lnSpc>
              <a:spcBef>
                <a:spcPts val="95"/>
              </a:spcBef>
            </a:pPr>
            <a:r>
              <a:rPr sz="1550" b="1" spc="-30" err="1">
                <a:latin typeface="Calibri"/>
                <a:cs typeface="Calibri"/>
              </a:rPr>
              <a:t>W</a:t>
            </a:r>
            <a:r>
              <a:rPr sz="1550" b="1" spc="5" err="1">
                <a:latin typeface="Calibri"/>
                <a:cs typeface="Calibri"/>
              </a:rPr>
              <a:t>a</a:t>
            </a:r>
            <a:r>
              <a:rPr sz="1550" b="1" spc="10" err="1">
                <a:latin typeface="Calibri"/>
                <a:cs typeface="Calibri"/>
              </a:rPr>
              <a:t>l</a:t>
            </a:r>
            <a:r>
              <a:rPr sz="1550" b="1" spc="-5" err="1">
                <a:latin typeface="Calibri"/>
                <a:cs typeface="Calibri"/>
              </a:rPr>
              <a:t>k</a:t>
            </a:r>
            <a:r>
              <a:rPr sz="1550" b="1" spc="10" err="1">
                <a:latin typeface="Calibri"/>
                <a:cs typeface="Calibri"/>
              </a:rPr>
              <a:t>i</a:t>
            </a:r>
            <a:r>
              <a:rPr sz="1550" b="1" err="1">
                <a:latin typeface="Calibri"/>
                <a:cs typeface="Calibri"/>
              </a:rPr>
              <a:t>n</a:t>
            </a:r>
            <a:r>
              <a:rPr lang="en-GB" sz="1550" b="1" spc="10">
                <a:latin typeface="Calibri"/>
                <a:cs typeface="Calibri"/>
              </a:rPr>
              <a:t>g Rugby</a:t>
            </a:r>
            <a:r>
              <a:rPr sz="1550" b="1" spc="5">
                <a:latin typeface="Calibri"/>
                <a:cs typeface="Calibri"/>
              </a:rPr>
              <a:t>  </a:t>
            </a:r>
            <a:r>
              <a:rPr sz="1550" b="1" spc="-15">
                <a:latin typeface="Calibri"/>
                <a:cs typeface="Calibri"/>
              </a:rPr>
              <a:t>Touch</a:t>
            </a:r>
            <a:r>
              <a:rPr lang="en-GB" sz="1550" b="1" spc="-15">
                <a:latin typeface="Calibri"/>
                <a:cs typeface="Calibri"/>
              </a:rPr>
              <a:t> Rugby</a:t>
            </a:r>
            <a:endParaRPr sz="1550">
              <a:latin typeface="Calibri"/>
              <a:cs typeface="Calibri"/>
            </a:endParaRPr>
          </a:p>
        </p:txBody>
      </p:sp>
      <p:sp>
        <p:nvSpPr>
          <p:cNvPr id="35" name="object 35"/>
          <p:cNvSpPr txBox="1">
            <a:spLocks noGrp="1"/>
          </p:cNvSpPr>
          <p:nvPr>
            <p:ph type="title"/>
          </p:nvPr>
        </p:nvSpPr>
        <p:spPr>
          <a:xfrm>
            <a:off x="2671343" y="799229"/>
            <a:ext cx="5074920" cy="574040"/>
          </a:xfrm>
          <a:prstGeom prst="rect">
            <a:avLst/>
          </a:prstGeom>
        </p:spPr>
        <p:txBody>
          <a:bodyPr vert="horz" wrap="square" lIns="0" tIns="12700" rIns="0" bIns="0" rtlCol="0">
            <a:spAutoFit/>
          </a:bodyPr>
          <a:lstStyle/>
          <a:p>
            <a:pPr marL="12700">
              <a:lnSpc>
                <a:spcPct val="100000"/>
              </a:lnSpc>
              <a:spcBef>
                <a:spcPts val="100"/>
              </a:spcBef>
            </a:pPr>
            <a:r>
              <a:rPr sz="3600" b="0" spc="-125">
                <a:solidFill>
                  <a:schemeClr val="tx2">
                    <a:lumMod val="75000"/>
                  </a:schemeClr>
                </a:solidFill>
              </a:rPr>
              <a:t>R</a:t>
            </a:r>
            <a:r>
              <a:rPr sz="3600" b="0" spc="-100">
                <a:solidFill>
                  <a:schemeClr val="tx2">
                    <a:lumMod val="75000"/>
                  </a:schemeClr>
                </a:solidFill>
              </a:rPr>
              <a:t>u</a:t>
            </a:r>
            <a:r>
              <a:rPr sz="3600" b="0" spc="-55">
                <a:solidFill>
                  <a:schemeClr val="tx2">
                    <a:lumMod val="75000"/>
                  </a:schemeClr>
                </a:solidFill>
              </a:rPr>
              <a:t>g</a:t>
            </a:r>
            <a:r>
              <a:rPr sz="3600" b="0" spc="-140">
                <a:solidFill>
                  <a:schemeClr val="tx2">
                    <a:lumMod val="75000"/>
                  </a:schemeClr>
                </a:solidFill>
              </a:rPr>
              <a:t>b</a:t>
            </a:r>
            <a:r>
              <a:rPr sz="3600" b="0" spc="-120">
                <a:solidFill>
                  <a:schemeClr val="tx2">
                    <a:lumMod val="75000"/>
                  </a:schemeClr>
                </a:solidFill>
              </a:rPr>
              <a:t>y</a:t>
            </a:r>
            <a:r>
              <a:rPr sz="3600" b="0" spc="-65">
                <a:solidFill>
                  <a:schemeClr val="tx2">
                    <a:lumMod val="75000"/>
                  </a:schemeClr>
                </a:solidFill>
              </a:rPr>
              <a:t> </a:t>
            </a:r>
            <a:r>
              <a:rPr sz="3600" b="0" spc="-120">
                <a:solidFill>
                  <a:schemeClr val="tx2">
                    <a:lumMod val="75000"/>
                  </a:schemeClr>
                </a:solidFill>
              </a:rPr>
              <a:t>P</a:t>
            </a:r>
            <a:r>
              <a:rPr sz="3600" b="0" spc="-95">
                <a:solidFill>
                  <a:schemeClr val="tx2">
                    <a:lumMod val="75000"/>
                  </a:schemeClr>
                </a:solidFill>
              </a:rPr>
              <a:t>l</a:t>
            </a:r>
            <a:r>
              <a:rPr sz="3600" b="0" spc="-200">
                <a:solidFill>
                  <a:schemeClr val="tx2">
                    <a:lumMod val="75000"/>
                  </a:schemeClr>
                </a:solidFill>
              </a:rPr>
              <a:t>a</a:t>
            </a:r>
            <a:r>
              <a:rPr sz="3600" b="0" spc="-125">
                <a:solidFill>
                  <a:schemeClr val="tx2">
                    <a:lumMod val="75000"/>
                  </a:schemeClr>
                </a:solidFill>
              </a:rPr>
              <a:t>y</a:t>
            </a:r>
            <a:r>
              <a:rPr sz="3600" b="0" spc="-130">
                <a:solidFill>
                  <a:schemeClr val="tx2">
                    <a:lumMod val="75000"/>
                  </a:schemeClr>
                </a:solidFill>
              </a:rPr>
              <a:t>i</a:t>
            </a:r>
            <a:r>
              <a:rPr sz="3600" b="0" spc="-100">
                <a:solidFill>
                  <a:schemeClr val="tx2">
                    <a:lumMod val="75000"/>
                  </a:schemeClr>
                </a:solidFill>
              </a:rPr>
              <a:t>n</a:t>
            </a:r>
            <a:r>
              <a:rPr sz="3600" b="0" spc="-20">
                <a:solidFill>
                  <a:schemeClr val="tx2">
                    <a:lumMod val="75000"/>
                  </a:schemeClr>
                </a:solidFill>
              </a:rPr>
              <a:t>g</a:t>
            </a:r>
            <a:r>
              <a:rPr sz="3600" b="0" spc="-90">
                <a:solidFill>
                  <a:schemeClr val="tx2">
                    <a:lumMod val="75000"/>
                  </a:schemeClr>
                </a:solidFill>
              </a:rPr>
              <a:t> </a:t>
            </a:r>
            <a:r>
              <a:rPr sz="3600" b="0" spc="-85">
                <a:solidFill>
                  <a:schemeClr val="tx2">
                    <a:lumMod val="75000"/>
                  </a:schemeClr>
                </a:solidFill>
              </a:rPr>
              <a:t>S</a:t>
            </a:r>
            <a:r>
              <a:rPr sz="3600" b="0" spc="-60">
                <a:solidFill>
                  <a:schemeClr val="tx2">
                    <a:lumMod val="75000"/>
                  </a:schemeClr>
                </a:solidFill>
              </a:rPr>
              <a:t>tr</a:t>
            </a:r>
            <a:r>
              <a:rPr sz="3600" b="0" spc="-100">
                <a:solidFill>
                  <a:schemeClr val="tx2">
                    <a:lumMod val="75000"/>
                  </a:schemeClr>
                </a:solidFill>
              </a:rPr>
              <a:t>u</a:t>
            </a:r>
            <a:r>
              <a:rPr sz="3600" b="0" spc="-40">
                <a:solidFill>
                  <a:schemeClr val="tx2">
                    <a:lumMod val="75000"/>
                  </a:schemeClr>
                </a:solidFill>
              </a:rPr>
              <a:t>c</a:t>
            </a:r>
            <a:r>
              <a:rPr sz="3600" b="0" spc="-60">
                <a:solidFill>
                  <a:schemeClr val="tx2">
                    <a:lumMod val="75000"/>
                  </a:schemeClr>
                </a:solidFill>
              </a:rPr>
              <a:t>t</a:t>
            </a:r>
            <a:r>
              <a:rPr sz="3600" b="0" spc="-100">
                <a:solidFill>
                  <a:schemeClr val="tx2">
                    <a:lumMod val="75000"/>
                  </a:schemeClr>
                </a:solidFill>
              </a:rPr>
              <a:t>u</a:t>
            </a:r>
            <a:r>
              <a:rPr sz="3600" b="0" spc="-130">
                <a:solidFill>
                  <a:schemeClr val="tx2">
                    <a:lumMod val="75000"/>
                  </a:schemeClr>
                </a:solidFill>
              </a:rPr>
              <a:t>r</a:t>
            </a:r>
            <a:r>
              <a:rPr sz="3600" b="0" spc="-35">
                <a:solidFill>
                  <a:schemeClr val="tx2">
                    <a:lumMod val="75000"/>
                  </a:schemeClr>
                </a:solidFill>
              </a:rPr>
              <a:t>e</a:t>
            </a:r>
            <a:endParaRPr sz="3600" b="0">
              <a:solidFill>
                <a:schemeClr val="tx2">
                  <a:lumMod val="75000"/>
                </a:schemeClr>
              </a:solidFill>
            </a:endParaRPr>
          </a:p>
        </p:txBody>
      </p:sp>
      <p:grpSp>
        <p:nvGrpSpPr>
          <p:cNvPr id="36" name="object 36"/>
          <p:cNvGrpSpPr/>
          <p:nvPr/>
        </p:nvGrpSpPr>
        <p:grpSpPr>
          <a:xfrm>
            <a:off x="2324100" y="2847179"/>
            <a:ext cx="2641023" cy="2800763"/>
            <a:chOff x="2324100" y="2847179"/>
            <a:chExt cx="2641023" cy="2800763"/>
          </a:xfrm>
        </p:grpSpPr>
        <p:sp>
          <p:nvSpPr>
            <p:cNvPr id="37" name="object 37"/>
            <p:cNvSpPr/>
            <p:nvPr/>
          </p:nvSpPr>
          <p:spPr>
            <a:xfrm>
              <a:off x="4672583" y="5135880"/>
              <a:ext cx="266700" cy="480059"/>
            </a:xfrm>
            <a:custGeom>
              <a:avLst/>
              <a:gdLst/>
              <a:ahLst/>
              <a:cxnLst/>
              <a:rect l="l" t="t" r="r" b="b"/>
              <a:pathLst>
                <a:path w="266700" h="480060">
                  <a:moveTo>
                    <a:pt x="199643" y="480059"/>
                  </a:moveTo>
                  <a:lnTo>
                    <a:pt x="67056" y="480059"/>
                  </a:lnTo>
                  <a:lnTo>
                    <a:pt x="67056" y="132587"/>
                  </a:lnTo>
                  <a:lnTo>
                    <a:pt x="0" y="132587"/>
                  </a:lnTo>
                  <a:lnTo>
                    <a:pt x="132588" y="0"/>
                  </a:lnTo>
                  <a:lnTo>
                    <a:pt x="266699" y="132587"/>
                  </a:lnTo>
                  <a:lnTo>
                    <a:pt x="199643" y="132587"/>
                  </a:lnTo>
                  <a:lnTo>
                    <a:pt x="199643" y="480059"/>
                  </a:lnTo>
                  <a:close/>
                </a:path>
              </a:pathLst>
            </a:custGeom>
            <a:solidFill>
              <a:srgbClr val="000000"/>
            </a:solidFill>
          </p:spPr>
          <p:txBody>
            <a:bodyPr wrap="square" lIns="0" tIns="0" rIns="0" bIns="0" rtlCol="0"/>
            <a:lstStyle/>
            <a:p>
              <a:endParaRPr/>
            </a:p>
          </p:txBody>
        </p:sp>
        <p:sp>
          <p:nvSpPr>
            <p:cNvPr id="38" name="object 38"/>
            <p:cNvSpPr/>
            <p:nvPr/>
          </p:nvSpPr>
          <p:spPr>
            <a:xfrm>
              <a:off x="4672583" y="5135880"/>
              <a:ext cx="266700" cy="480059"/>
            </a:xfrm>
            <a:custGeom>
              <a:avLst/>
              <a:gdLst/>
              <a:ahLst/>
              <a:cxnLst/>
              <a:rect l="l" t="t" r="r" b="b"/>
              <a:pathLst>
                <a:path w="266700" h="480060">
                  <a:moveTo>
                    <a:pt x="67056" y="480059"/>
                  </a:moveTo>
                  <a:lnTo>
                    <a:pt x="67056" y="132587"/>
                  </a:lnTo>
                  <a:lnTo>
                    <a:pt x="0" y="132587"/>
                  </a:lnTo>
                  <a:lnTo>
                    <a:pt x="132588" y="0"/>
                  </a:lnTo>
                  <a:lnTo>
                    <a:pt x="266699" y="132587"/>
                  </a:lnTo>
                  <a:lnTo>
                    <a:pt x="199643" y="132587"/>
                  </a:lnTo>
                  <a:lnTo>
                    <a:pt x="199643" y="480059"/>
                  </a:lnTo>
                  <a:lnTo>
                    <a:pt x="67056" y="480059"/>
                  </a:lnTo>
                  <a:close/>
                </a:path>
              </a:pathLst>
            </a:custGeom>
            <a:ln w="6095">
              <a:solidFill>
                <a:srgbClr val="4472C3"/>
              </a:solidFill>
            </a:ln>
          </p:spPr>
          <p:txBody>
            <a:bodyPr wrap="square" lIns="0" tIns="0" rIns="0" bIns="0" rtlCol="0"/>
            <a:lstStyle/>
            <a:p>
              <a:endParaRPr/>
            </a:p>
          </p:txBody>
        </p:sp>
        <p:sp>
          <p:nvSpPr>
            <p:cNvPr id="39" name="object 39"/>
            <p:cNvSpPr/>
            <p:nvPr/>
          </p:nvSpPr>
          <p:spPr>
            <a:xfrm>
              <a:off x="2324100" y="5167883"/>
              <a:ext cx="266700" cy="480059"/>
            </a:xfrm>
            <a:custGeom>
              <a:avLst/>
              <a:gdLst/>
              <a:ahLst/>
              <a:cxnLst/>
              <a:rect l="l" t="t" r="r" b="b"/>
              <a:pathLst>
                <a:path w="266700" h="480060">
                  <a:moveTo>
                    <a:pt x="199643" y="480060"/>
                  </a:moveTo>
                  <a:lnTo>
                    <a:pt x="67055" y="480060"/>
                  </a:lnTo>
                  <a:lnTo>
                    <a:pt x="67055" y="132587"/>
                  </a:lnTo>
                  <a:lnTo>
                    <a:pt x="0" y="132587"/>
                  </a:lnTo>
                  <a:lnTo>
                    <a:pt x="132588" y="0"/>
                  </a:lnTo>
                  <a:lnTo>
                    <a:pt x="266700" y="132587"/>
                  </a:lnTo>
                  <a:lnTo>
                    <a:pt x="199643" y="132587"/>
                  </a:lnTo>
                  <a:lnTo>
                    <a:pt x="199643" y="480060"/>
                  </a:lnTo>
                  <a:close/>
                </a:path>
              </a:pathLst>
            </a:custGeom>
            <a:solidFill>
              <a:srgbClr val="000000"/>
            </a:solidFill>
          </p:spPr>
          <p:txBody>
            <a:bodyPr wrap="square" lIns="0" tIns="0" rIns="0" bIns="0" rtlCol="0"/>
            <a:lstStyle/>
            <a:p>
              <a:endParaRPr/>
            </a:p>
          </p:txBody>
        </p:sp>
        <p:sp>
          <p:nvSpPr>
            <p:cNvPr id="40" name="object 40"/>
            <p:cNvSpPr/>
            <p:nvPr/>
          </p:nvSpPr>
          <p:spPr>
            <a:xfrm>
              <a:off x="2324100" y="5167883"/>
              <a:ext cx="266700" cy="480059"/>
            </a:xfrm>
            <a:custGeom>
              <a:avLst/>
              <a:gdLst/>
              <a:ahLst/>
              <a:cxnLst/>
              <a:rect l="l" t="t" r="r" b="b"/>
              <a:pathLst>
                <a:path w="266700" h="480060">
                  <a:moveTo>
                    <a:pt x="67055" y="480060"/>
                  </a:moveTo>
                  <a:lnTo>
                    <a:pt x="67055" y="132587"/>
                  </a:lnTo>
                  <a:lnTo>
                    <a:pt x="0" y="132587"/>
                  </a:lnTo>
                  <a:lnTo>
                    <a:pt x="132588" y="0"/>
                  </a:lnTo>
                  <a:lnTo>
                    <a:pt x="266700" y="132587"/>
                  </a:lnTo>
                  <a:lnTo>
                    <a:pt x="199643" y="132587"/>
                  </a:lnTo>
                  <a:lnTo>
                    <a:pt x="199643" y="480060"/>
                  </a:lnTo>
                  <a:lnTo>
                    <a:pt x="67055" y="480060"/>
                  </a:lnTo>
                  <a:close/>
                </a:path>
              </a:pathLst>
            </a:custGeom>
            <a:ln w="6096">
              <a:solidFill>
                <a:srgbClr val="4472C3"/>
              </a:solidFill>
            </a:ln>
          </p:spPr>
          <p:txBody>
            <a:bodyPr wrap="square" lIns="0" tIns="0" rIns="0" bIns="0" rtlCol="0"/>
            <a:lstStyle/>
            <a:p>
              <a:endParaRPr/>
            </a:p>
          </p:txBody>
        </p:sp>
        <p:sp>
          <p:nvSpPr>
            <p:cNvPr id="41" name="object 41"/>
            <p:cNvSpPr/>
            <p:nvPr/>
          </p:nvSpPr>
          <p:spPr>
            <a:xfrm>
              <a:off x="3936491" y="3909059"/>
              <a:ext cx="266700" cy="480059"/>
            </a:xfrm>
            <a:custGeom>
              <a:avLst/>
              <a:gdLst/>
              <a:ahLst/>
              <a:cxnLst/>
              <a:rect l="l" t="t" r="r" b="b"/>
              <a:pathLst>
                <a:path w="266700" h="480060">
                  <a:moveTo>
                    <a:pt x="199643" y="480059"/>
                  </a:moveTo>
                  <a:lnTo>
                    <a:pt x="67056" y="480059"/>
                  </a:lnTo>
                  <a:lnTo>
                    <a:pt x="67056" y="132588"/>
                  </a:lnTo>
                  <a:lnTo>
                    <a:pt x="0" y="132588"/>
                  </a:lnTo>
                  <a:lnTo>
                    <a:pt x="134111" y="0"/>
                  </a:lnTo>
                  <a:lnTo>
                    <a:pt x="266700" y="132588"/>
                  </a:lnTo>
                  <a:lnTo>
                    <a:pt x="199643" y="132588"/>
                  </a:lnTo>
                  <a:lnTo>
                    <a:pt x="199643" y="480059"/>
                  </a:lnTo>
                  <a:close/>
                </a:path>
              </a:pathLst>
            </a:custGeom>
            <a:solidFill>
              <a:srgbClr val="000000"/>
            </a:solidFill>
          </p:spPr>
          <p:txBody>
            <a:bodyPr wrap="square" lIns="0" tIns="0" rIns="0" bIns="0" rtlCol="0"/>
            <a:lstStyle/>
            <a:p>
              <a:endParaRPr/>
            </a:p>
          </p:txBody>
        </p:sp>
        <p:sp>
          <p:nvSpPr>
            <p:cNvPr id="42" name="object 42"/>
            <p:cNvSpPr/>
            <p:nvPr/>
          </p:nvSpPr>
          <p:spPr>
            <a:xfrm>
              <a:off x="3936491" y="3909059"/>
              <a:ext cx="266700" cy="480059"/>
            </a:xfrm>
            <a:custGeom>
              <a:avLst/>
              <a:gdLst/>
              <a:ahLst/>
              <a:cxnLst/>
              <a:rect l="l" t="t" r="r" b="b"/>
              <a:pathLst>
                <a:path w="266700" h="480060">
                  <a:moveTo>
                    <a:pt x="67056" y="480059"/>
                  </a:moveTo>
                  <a:lnTo>
                    <a:pt x="67056" y="132588"/>
                  </a:lnTo>
                  <a:lnTo>
                    <a:pt x="0" y="132588"/>
                  </a:lnTo>
                  <a:lnTo>
                    <a:pt x="134111" y="0"/>
                  </a:lnTo>
                  <a:lnTo>
                    <a:pt x="266700" y="132588"/>
                  </a:lnTo>
                  <a:lnTo>
                    <a:pt x="199643" y="132588"/>
                  </a:lnTo>
                  <a:lnTo>
                    <a:pt x="199643" y="480059"/>
                  </a:lnTo>
                  <a:lnTo>
                    <a:pt x="67056" y="480059"/>
                  </a:lnTo>
                  <a:close/>
                </a:path>
              </a:pathLst>
            </a:custGeom>
            <a:ln w="6096">
              <a:solidFill>
                <a:srgbClr val="4472C3"/>
              </a:solidFill>
            </a:ln>
          </p:spPr>
          <p:txBody>
            <a:bodyPr wrap="square" lIns="0" tIns="0" rIns="0" bIns="0" rtlCol="0"/>
            <a:lstStyle/>
            <a:p>
              <a:endParaRPr/>
            </a:p>
          </p:txBody>
        </p:sp>
        <p:sp>
          <p:nvSpPr>
            <p:cNvPr id="43" name="object 43"/>
            <p:cNvSpPr/>
            <p:nvPr/>
          </p:nvSpPr>
          <p:spPr>
            <a:xfrm>
              <a:off x="3165348" y="3909059"/>
              <a:ext cx="266700" cy="480059"/>
            </a:xfrm>
            <a:custGeom>
              <a:avLst/>
              <a:gdLst/>
              <a:ahLst/>
              <a:cxnLst/>
              <a:rect l="l" t="t" r="r" b="b"/>
              <a:pathLst>
                <a:path w="266700" h="480060">
                  <a:moveTo>
                    <a:pt x="199643" y="480059"/>
                  </a:moveTo>
                  <a:lnTo>
                    <a:pt x="67055" y="480059"/>
                  </a:lnTo>
                  <a:lnTo>
                    <a:pt x="67055" y="132588"/>
                  </a:lnTo>
                  <a:lnTo>
                    <a:pt x="0" y="132588"/>
                  </a:lnTo>
                  <a:lnTo>
                    <a:pt x="134111" y="0"/>
                  </a:lnTo>
                  <a:lnTo>
                    <a:pt x="266700" y="132588"/>
                  </a:lnTo>
                  <a:lnTo>
                    <a:pt x="199643" y="132588"/>
                  </a:lnTo>
                  <a:lnTo>
                    <a:pt x="199643" y="480059"/>
                  </a:lnTo>
                  <a:close/>
                </a:path>
              </a:pathLst>
            </a:custGeom>
            <a:solidFill>
              <a:srgbClr val="000000"/>
            </a:solidFill>
          </p:spPr>
          <p:txBody>
            <a:bodyPr wrap="square" lIns="0" tIns="0" rIns="0" bIns="0" rtlCol="0"/>
            <a:lstStyle/>
            <a:p>
              <a:endParaRPr/>
            </a:p>
          </p:txBody>
        </p:sp>
        <p:sp>
          <p:nvSpPr>
            <p:cNvPr id="44" name="object 44"/>
            <p:cNvSpPr/>
            <p:nvPr/>
          </p:nvSpPr>
          <p:spPr>
            <a:xfrm>
              <a:off x="3165348" y="3909059"/>
              <a:ext cx="266700" cy="480059"/>
            </a:xfrm>
            <a:custGeom>
              <a:avLst/>
              <a:gdLst/>
              <a:ahLst/>
              <a:cxnLst/>
              <a:rect l="l" t="t" r="r" b="b"/>
              <a:pathLst>
                <a:path w="266700" h="480060">
                  <a:moveTo>
                    <a:pt x="67055" y="480059"/>
                  </a:moveTo>
                  <a:lnTo>
                    <a:pt x="67055" y="132588"/>
                  </a:lnTo>
                  <a:lnTo>
                    <a:pt x="0" y="132588"/>
                  </a:lnTo>
                  <a:lnTo>
                    <a:pt x="134111" y="0"/>
                  </a:lnTo>
                  <a:lnTo>
                    <a:pt x="266700" y="132588"/>
                  </a:lnTo>
                  <a:lnTo>
                    <a:pt x="199643" y="132588"/>
                  </a:lnTo>
                  <a:lnTo>
                    <a:pt x="199643" y="480059"/>
                  </a:lnTo>
                  <a:lnTo>
                    <a:pt x="67055" y="480059"/>
                  </a:lnTo>
                  <a:close/>
                </a:path>
              </a:pathLst>
            </a:custGeom>
            <a:ln w="6096">
              <a:solidFill>
                <a:srgbClr val="4472C3"/>
              </a:solidFill>
            </a:ln>
          </p:spPr>
          <p:txBody>
            <a:bodyPr wrap="square" lIns="0" tIns="0" rIns="0" bIns="0" rtlCol="0"/>
            <a:lstStyle/>
            <a:p>
              <a:endParaRPr/>
            </a:p>
          </p:txBody>
        </p:sp>
        <p:sp>
          <p:nvSpPr>
            <p:cNvPr id="45" name="object 45"/>
            <p:cNvSpPr/>
            <p:nvPr/>
          </p:nvSpPr>
          <p:spPr>
            <a:xfrm>
              <a:off x="4219641" y="3102834"/>
              <a:ext cx="745482" cy="483718"/>
            </a:xfrm>
            <a:custGeom>
              <a:avLst/>
              <a:gdLst/>
              <a:ahLst/>
              <a:cxnLst/>
              <a:rect l="l" t="t" r="r" b="b"/>
              <a:pathLst>
                <a:path w="441960" h="353695">
                  <a:moveTo>
                    <a:pt x="71627" y="353567"/>
                  </a:moveTo>
                  <a:lnTo>
                    <a:pt x="0" y="240791"/>
                  </a:lnTo>
                  <a:lnTo>
                    <a:pt x="294131" y="56387"/>
                  </a:lnTo>
                  <a:lnTo>
                    <a:pt x="257555" y="0"/>
                  </a:lnTo>
                  <a:lnTo>
                    <a:pt x="441959" y="41148"/>
                  </a:lnTo>
                  <a:lnTo>
                    <a:pt x="400811" y="224027"/>
                  </a:lnTo>
                  <a:lnTo>
                    <a:pt x="364235" y="167640"/>
                  </a:lnTo>
                  <a:lnTo>
                    <a:pt x="71627" y="353567"/>
                  </a:lnTo>
                  <a:close/>
                </a:path>
              </a:pathLst>
            </a:custGeom>
            <a:solidFill>
              <a:srgbClr val="000000"/>
            </a:solidFill>
          </p:spPr>
          <p:txBody>
            <a:bodyPr wrap="square" lIns="0" tIns="0" rIns="0" bIns="0" rtlCol="0"/>
            <a:lstStyle/>
            <a:p>
              <a:endParaRPr/>
            </a:p>
          </p:txBody>
        </p:sp>
        <p:sp>
          <p:nvSpPr>
            <p:cNvPr id="47" name="object 47"/>
            <p:cNvSpPr/>
            <p:nvPr/>
          </p:nvSpPr>
          <p:spPr>
            <a:xfrm>
              <a:off x="2356740" y="2847179"/>
              <a:ext cx="688031" cy="511307"/>
            </a:xfrm>
            <a:custGeom>
              <a:avLst/>
              <a:gdLst/>
              <a:ahLst/>
              <a:cxnLst/>
              <a:rect l="l" t="t" r="r" b="b"/>
              <a:pathLst>
                <a:path w="439419" h="358139">
                  <a:moveTo>
                    <a:pt x="367284" y="358140"/>
                  </a:moveTo>
                  <a:lnTo>
                    <a:pt x="71628" y="161543"/>
                  </a:lnTo>
                  <a:lnTo>
                    <a:pt x="35052" y="214883"/>
                  </a:lnTo>
                  <a:lnTo>
                    <a:pt x="0" y="35051"/>
                  </a:lnTo>
                  <a:lnTo>
                    <a:pt x="178308" y="0"/>
                  </a:lnTo>
                  <a:lnTo>
                    <a:pt x="143256" y="53340"/>
                  </a:lnTo>
                  <a:lnTo>
                    <a:pt x="438912" y="251459"/>
                  </a:lnTo>
                  <a:lnTo>
                    <a:pt x="367284" y="358140"/>
                  </a:lnTo>
                  <a:close/>
                </a:path>
              </a:pathLst>
            </a:custGeom>
            <a:solidFill>
              <a:srgbClr val="000000"/>
            </a:solidFill>
          </p:spPr>
          <p:txBody>
            <a:bodyPr wrap="square" lIns="0" tIns="0" rIns="0" bIns="0" rtlCol="0"/>
            <a:lstStyle/>
            <a:p>
              <a:endParaRPr/>
            </a:p>
          </p:txBody>
        </p:sp>
      </p:grpSp>
      <p:sp>
        <p:nvSpPr>
          <p:cNvPr id="49" name="object 49"/>
          <p:cNvSpPr txBox="1"/>
          <p:nvPr/>
        </p:nvSpPr>
        <p:spPr>
          <a:xfrm>
            <a:off x="1996630" y="3760135"/>
            <a:ext cx="2870835" cy="2455288"/>
          </a:xfrm>
          <a:prstGeom prst="rect">
            <a:avLst/>
          </a:prstGeom>
        </p:spPr>
        <p:txBody>
          <a:bodyPr vert="horz" wrap="square" lIns="0" tIns="12065" rIns="0" bIns="0" rtlCol="0">
            <a:spAutoFit/>
          </a:bodyPr>
          <a:lstStyle/>
          <a:p>
            <a:pPr marR="1986280">
              <a:lnSpc>
                <a:spcPct val="101899"/>
              </a:lnSpc>
              <a:spcBef>
                <a:spcPts val="95"/>
              </a:spcBef>
            </a:pPr>
            <a:r>
              <a:rPr lang="en-GB" sz="1550" spc="-5">
                <a:solidFill>
                  <a:srgbClr val="FFFFFF"/>
                </a:solidFill>
                <a:latin typeface="Calibri"/>
                <a:cs typeface="Calibri"/>
              </a:rPr>
              <a:t>Youth</a:t>
            </a:r>
            <a:r>
              <a:rPr sz="1550" spc="-5">
                <a:solidFill>
                  <a:srgbClr val="FFFFFF"/>
                </a:solidFill>
                <a:latin typeface="Calibri"/>
                <a:cs typeface="Calibri"/>
              </a:rPr>
              <a:t> </a:t>
            </a:r>
            <a:r>
              <a:rPr sz="1550" spc="10">
                <a:solidFill>
                  <a:srgbClr val="FFFFFF"/>
                </a:solidFill>
                <a:latin typeface="Calibri"/>
                <a:cs typeface="Calibri"/>
              </a:rPr>
              <a:t>Rugby</a:t>
            </a:r>
            <a:r>
              <a:rPr lang="en-GB" sz="1550" spc="10">
                <a:solidFill>
                  <a:srgbClr val="FFFFFF"/>
                </a:solidFill>
                <a:latin typeface="Calibri"/>
                <a:cs typeface="Calibri"/>
              </a:rPr>
              <a:t> Coaches</a:t>
            </a:r>
            <a:endParaRPr sz="1550">
              <a:latin typeface="Calibri"/>
              <a:cs typeface="Calibri"/>
            </a:endParaRPr>
          </a:p>
          <a:p>
            <a:pPr marL="831850" marR="221615" algn="ctr">
              <a:lnSpc>
                <a:spcPts val="2320"/>
              </a:lnSpc>
              <a:spcBef>
                <a:spcPts val="869"/>
              </a:spcBef>
            </a:pPr>
            <a:r>
              <a:rPr lang="en-GB" sz="2100" spc="-5">
                <a:latin typeface="Calibri"/>
                <a:cs typeface="Calibri"/>
              </a:rPr>
              <a:t>Youth</a:t>
            </a:r>
            <a:r>
              <a:rPr sz="2100" spc="-25">
                <a:latin typeface="Calibri"/>
                <a:cs typeface="Calibri"/>
              </a:rPr>
              <a:t> </a:t>
            </a:r>
            <a:r>
              <a:rPr sz="2100" spc="-459">
                <a:latin typeface="Calibri"/>
                <a:cs typeface="Calibri"/>
              </a:rPr>
              <a:t> </a:t>
            </a:r>
            <a:r>
              <a:rPr sz="2100" spc="-5">
                <a:latin typeface="Calibri"/>
                <a:cs typeface="Calibri"/>
              </a:rPr>
              <a:t>section</a:t>
            </a:r>
            <a:r>
              <a:rPr sz="2100" spc="-35">
                <a:latin typeface="Calibri"/>
                <a:cs typeface="Calibri"/>
              </a:rPr>
              <a:t> </a:t>
            </a:r>
            <a:r>
              <a:rPr sz="2100" spc="-5">
                <a:latin typeface="Calibri"/>
                <a:cs typeface="Calibri"/>
              </a:rPr>
              <a:t>U13-U1</a:t>
            </a:r>
            <a:r>
              <a:rPr lang="en-GB" sz="2100" spc="-5">
                <a:latin typeface="Calibri"/>
                <a:cs typeface="Calibri"/>
              </a:rPr>
              <a:t>7</a:t>
            </a:r>
            <a:endParaRPr sz="2100">
              <a:latin typeface="Calibri"/>
              <a:cs typeface="Calibri"/>
            </a:endParaRPr>
          </a:p>
          <a:p>
            <a:pPr>
              <a:lnSpc>
                <a:spcPct val="100000"/>
              </a:lnSpc>
            </a:pPr>
            <a:endParaRPr sz="2350">
              <a:latin typeface="Calibri"/>
              <a:cs typeface="Calibri"/>
            </a:endParaRPr>
          </a:p>
          <a:p>
            <a:pPr marL="602615" algn="ctr">
              <a:lnSpc>
                <a:spcPct val="100000"/>
              </a:lnSpc>
            </a:pPr>
            <a:r>
              <a:rPr sz="2100" spc="-5">
                <a:latin typeface="Calibri"/>
                <a:cs typeface="Calibri"/>
              </a:rPr>
              <a:t>Mini</a:t>
            </a:r>
            <a:r>
              <a:rPr sz="2100" spc="-15">
                <a:latin typeface="Calibri"/>
                <a:cs typeface="Calibri"/>
              </a:rPr>
              <a:t> </a:t>
            </a:r>
            <a:r>
              <a:rPr sz="2100" spc="-5">
                <a:latin typeface="Calibri"/>
                <a:cs typeface="Calibri"/>
              </a:rPr>
              <a:t>Section</a:t>
            </a:r>
            <a:r>
              <a:rPr sz="2100" spc="-10">
                <a:latin typeface="Calibri"/>
                <a:cs typeface="Calibri"/>
              </a:rPr>
              <a:t> </a:t>
            </a:r>
            <a:r>
              <a:rPr sz="2100" spc="-5">
                <a:latin typeface="Calibri"/>
                <a:cs typeface="Calibri"/>
              </a:rPr>
              <a:t>U6-U12</a:t>
            </a:r>
            <a:endParaRPr lang="en-GB" sz="2100" spc="-5">
              <a:latin typeface="Calibri"/>
              <a:cs typeface="Calibri"/>
            </a:endParaRPr>
          </a:p>
          <a:p>
            <a:pPr marL="602615" algn="ctr">
              <a:lnSpc>
                <a:spcPct val="100000"/>
              </a:lnSpc>
            </a:pPr>
            <a:r>
              <a:rPr lang="en-GB" sz="2100" spc="-5">
                <a:latin typeface="Calibri"/>
                <a:cs typeface="Calibri"/>
              </a:rPr>
              <a:t>Saltasaurus (3 to U8)</a:t>
            </a:r>
            <a:endParaRPr sz="2100">
              <a:latin typeface="Calibri"/>
              <a:cs typeface="Calibri"/>
            </a:endParaRPr>
          </a:p>
        </p:txBody>
      </p:sp>
      <p:pic>
        <p:nvPicPr>
          <p:cNvPr id="51" name="Picture 50">
            <a:extLst>
              <a:ext uri="{FF2B5EF4-FFF2-40B4-BE49-F238E27FC236}">
                <a16:creationId xmlns:a16="http://schemas.microsoft.com/office/drawing/2014/main" id="{5AE7BA91-31EF-45DB-9A28-B30D5E6D6BAF}"/>
              </a:ext>
            </a:extLst>
          </p:cNvPr>
          <p:cNvPicPr>
            <a:picLocks noChangeAspect="1"/>
          </p:cNvPicPr>
          <p:nvPr/>
        </p:nvPicPr>
        <p:blipFill>
          <a:blip r:embed="rId2"/>
          <a:stretch>
            <a:fillRect/>
          </a:stretch>
        </p:blipFill>
        <p:spPr>
          <a:xfrm>
            <a:off x="6968920" y="4037199"/>
            <a:ext cx="2099638" cy="2396197"/>
          </a:xfrm>
          <a:prstGeom prst="rect">
            <a:avLst/>
          </a:prstGeom>
        </p:spPr>
      </p:pic>
      <p:sp>
        <p:nvSpPr>
          <p:cNvPr id="29" name="Slide Number Placeholder 28">
            <a:extLst>
              <a:ext uri="{FF2B5EF4-FFF2-40B4-BE49-F238E27FC236}">
                <a16:creationId xmlns:a16="http://schemas.microsoft.com/office/drawing/2014/main" id="{99A5156D-DCB7-4F3E-AEEC-3ADFEFCFC992}"/>
              </a:ext>
            </a:extLst>
          </p:cNvPr>
          <p:cNvSpPr>
            <a:spLocks noGrp="1"/>
          </p:cNvSpPr>
          <p:nvPr>
            <p:ph type="sldNum" sz="quarter" idx="7"/>
          </p:nvPr>
        </p:nvSpPr>
        <p:spPr/>
        <p:txBody>
          <a:bodyPr/>
          <a:lstStyle/>
          <a:p>
            <a:fld id="{B6F15528-21DE-4FAA-801E-634DDDAF4B2B}" type="slidenum">
              <a:rPr lang="en-GB" smtClean="0"/>
              <a:t>7</a:t>
            </a:fld>
            <a:endParaRPr lang="en-GB"/>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Tm="60000">
        <p159:morph option="byObject"/>
      </p:transition>
    </mc:Choice>
    <mc:Fallback xmlns="">
      <p:transition advTm="6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146300" y="3335652"/>
            <a:ext cx="8299250" cy="3775649"/>
          </a:xfrm>
          <a:prstGeom prst="rect">
            <a:avLst/>
          </a:prstGeom>
        </p:spPr>
        <p:txBody>
          <a:bodyPr vert="horz" wrap="square" lIns="0" tIns="92075" rIns="0" bIns="0" rtlCol="0">
            <a:spAutoFit/>
          </a:bodyPr>
          <a:lstStyle/>
          <a:p>
            <a:pPr marL="413384" marR="22860" indent="-401320">
              <a:lnSpc>
                <a:spcPct val="70100"/>
              </a:lnSpc>
              <a:spcBef>
                <a:spcPts val="1465"/>
              </a:spcBef>
              <a:buFont typeface="Wingdings"/>
              <a:buChar char=""/>
              <a:tabLst>
                <a:tab pos="413384" algn="l"/>
                <a:tab pos="414020" algn="l"/>
              </a:tabLst>
            </a:pPr>
            <a:r>
              <a:rPr lang="en-GB" spc="-5">
                <a:latin typeface="Calibri"/>
                <a:cs typeface="Calibri"/>
              </a:rPr>
              <a:t>Y1 – What does failure look like – </a:t>
            </a:r>
          </a:p>
          <a:p>
            <a:pPr marL="755014" marR="22860" lvl="1" indent="-285750">
              <a:lnSpc>
                <a:spcPct val="70100"/>
              </a:lnSpc>
              <a:spcBef>
                <a:spcPts val="1465"/>
              </a:spcBef>
              <a:buFont typeface="Wingdings" panose="05000000000000000000" pitchFamily="2" charset="2"/>
              <a:buChar char="§"/>
              <a:tabLst>
                <a:tab pos="413384" algn="l"/>
                <a:tab pos="414020" algn="l"/>
              </a:tabLst>
            </a:pPr>
            <a:r>
              <a:rPr lang="en-GB" spc="-5">
                <a:latin typeface="Calibri"/>
                <a:cs typeface="Calibri"/>
              </a:rPr>
              <a:t>1</a:t>
            </a:r>
            <a:r>
              <a:rPr lang="en-GB" spc="-5" baseline="30000">
                <a:latin typeface="Calibri"/>
                <a:cs typeface="Calibri"/>
              </a:rPr>
              <a:t>st</a:t>
            </a:r>
            <a:r>
              <a:rPr lang="en-GB" spc="-5">
                <a:latin typeface="Calibri"/>
                <a:cs typeface="Calibri"/>
              </a:rPr>
              <a:t> </a:t>
            </a:r>
            <a:r>
              <a:rPr lang="en-GB" spc="-5" err="1">
                <a:latin typeface="Calibri"/>
                <a:cs typeface="Calibri"/>
              </a:rPr>
              <a:t>Mens</a:t>
            </a:r>
            <a:r>
              <a:rPr lang="en-GB" spc="-5">
                <a:latin typeface="Calibri"/>
                <a:cs typeface="Calibri"/>
              </a:rPr>
              <a:t> XV relegation 2022/23, </a:t>
            </a:r>
          </a:p>
          <a:p>
            <a:pPr marL="755014" marR="22860" lvl="1" indent="-285750">
              <a:lnSpc>
                <a:spcPct val="70100"/>
              </a:lnSpc>
              <a:spcBef>
                <a:spcPts val="1465"/>
              </a:spcBef>
              <a:buFont typeface="Wingdings" panose="05000000000000000000" pitchFamily="2" charset="2"/>
              <a:buChar char="§"/>
              <a:tabLst>
                <a:tab pos="413384" algn="l"/>
                <a:tab pos="414020" algn="l"/>
              </a:tabLst>
            </a:pPr>
            <a:r>
              <a:rPr lang="en-GB" spc="-5">
                <a:latin typeface="Calibri"/>
                <a:cs typeface="Calibri"/>
              </a:rPr>
              <a:t>2</a:t>
            </a:r>
            <a:r>
              <a:rPr lang="en-GB" spc="-5" baseline="30000">
                <a:latin typeface="Calibri"/>
                <a:cs typeface="Calibri"/>
              </a:rPr>
              <a:t>nd</a:t>
            </a:r>
            <a:r>
              <a:rPr lang="en-GB" spc="-5">
                <a:latin typeface="Calibri"/>
                <a:cs typeface="Calibri"/>
              </a:rPr>
              <a:t> </a:t>
            </a:r>
            <a:r>
              <a:rPr lang="en-GB" spc="-5" err="1">
                <a:latin typeface="Calibri"/>
                <a:cs typeface="Calibri"/>
              </a:rPr>
              <a:t>Mens</a:t>
            </a:r>
            <a:r>
              <a:rPr lang="en-GB" spc="-5">
                <a:latin typeface="Calibri"/>
                <a:cs typeface="Calibri"/>
              </a:rPr>
              <a:t> XV play less than 25% of weekends</a:t>
            </a:r>
          </a:p>
          <a:p>
            <a:pPr marL="755014" marR="22860" lvl="1" indent="-285750">
              <a:lnSpc>
                <a:spcPct val="70100"/>
              </a:lnSpc>
              <a:spcBef>
                <a:spcPts val="1465"/>
              </a:spcBef>
              <a:buFont typeface="Wingdings" panose="05000000000000000000" pitchFamily="2" charset="2"/>
              <a:buChar char="§"/>
              <a:tabLst>
                <a:tab pos="413384" algn="l"/>
                <a:tab pos="414020" algn="l"/>
              </a:tabLst>
            </a:pPr>
            <a:r>
              <a:rPr lang="en-GB" spc="-5">
                <a:latin typeface="Calibri"/>
                <a:cs typeface="Calibri"/>
              </a:rPr>
              <a:t>Failure to create a women’s team.</a:t>
            </a:r>
          </a:p>
          <a:p>
            <a:pPr marL="755014" marR="22860" lvl="1" indent="-285750">
              <a:lnSpc>
                <a:spcPct val="70100"/>
              </a:lnSpc>
              <a:spcBef>
                <a:spcPts val="1465"/>
              </a:spcBef>
              <a:buFont typeface="Wingdings" panose="05000000000000000000" pitchFamily="2" charset="2"/>
              <a:buChar char="§"/>
              <a:tabLst>
                <a:tab pos="413384" algn="l"/>
                <a:tab pos="414020" algn="l"/>
              </a:tabLst>
            </a:pPr>
            <a:r>
              <a:rPr lang="en-GB" spc="-5">
                <a:latin typeface="Calibri"/>
                <a:cs typeface="Calibri"/>
              </a:rPr>
              <a:t>No Veterans Rugby fixtures</a:t>
            </a:r>
          </a:p>
          <a:p>
            <a:pPr marL="413384" marR="22860" indent="-401320">
              <a:lnSpc>
                <a:spcPct val="70100"/>
              </a:lnSpc>
              <a:spcBef>
                <a:spcPts val="1465"/>
              </a:spcBef>
              <a:buFont typeface="Wingdings"/>
              <a:buChar char=""/>
              <a:tabLst>
                <a:tab pos="413384" algn="l"/>
                <a:tab pos="414020" algn="l"/>
              </a:tabLst>
            </a:pPr>
            <a:r>
              <a:rPr lang="en-GB" spc="-5">
                <a:latin typeface="Calibri"/>
                <a:cs typeface="Calibri"/>
              </a:rPr>
              <a:t>Y1 – What does success look like – </a:t>
            </a:r>
          </a:p>
          <a:p>
            <a:pPr marL="870584" marR="22860" lvl="1" indent="-401320">
              <a:lnSpc>
                <a:spcPct val="70100"/>
              </a:lnSpc>
              <a:spcBef>
                <a:spcPts val="1465"/>
              </a:spcBef>
              <a:buFont typeface="Wingdings" panose="05000000000000000000" pitchFamily="2" charset="2"/>
              <a:buChar char="§"/>
              <a:tabLst>
                <a:tab pos="413384" algn="l"/>
                <a:tab pos="414020" algn="l"/>
              </a:tabLst>
            </a:pPr>
            <a:r>
              <a:rPr lang="en-GB" spc="-5">
                <a:latin typeface="Calibri"/>
                <a:cs typeface="Calibri"/>
              </a:rPr>
              <a:t>1</a:t>
            </a:r>
            <a:r>
              <a:rPr lang="en-GB" spc="-5" baseline="30000">
                <a:latin typeface="Calibri"/>
                <a:cs typeface="Calibri"/>
              </a:rPr>
              <a:t>st</a:t>
            </a:r>
            <a:r>
              <a:rPr lang="en-GB" spc="-5">
                <a:latin typeface="Calibri"/>
                <a:cs typeface="Calibri"/>
              </a:rPr>
              <a:t> </a:t>
            </a:r>
            <a:r>
              <a:rPr lang="en-GB" spc="-5" err="1">
                <a:latin typeface="Calibri"/>
                <a:cs typeface="Calibri"/>
              </a:rPr>
              <a:t>Mens</a:t>
            </a:r>
            <a:r>
              <a:rPr lang="en-GB" spc="-5">
                <a:latin typeface="Calibri"/>
                <a:cs typeface="Calibri"/>
              </a:rPr>
              <a:t> XV Win more than we lose at Level 7.</a:t>
            </a:r>
          </a:p>
          <a:p>
            <a:pPr marL="870584" marR="22860" lvl="1" indent="-401320">
              <a:lnSpc>
                <a:spcPct val="70100"/>
              </a:lnSpc>
              <a:spcBef>
                <a:spcPts val="1465"/>
              </a:spcBef>
              <a:buFont typeface="Wingdings" panose="05000000000000000000" pitchFamily="2" charset="2"/>
              <a:buChar char="§"/>
              <a:tabLst>
                <a:tab pos="413384" algn="l"/>
                <a:tab pos="414020" algn="l"/>
              </a:tabLst>
            </a:pPr>
            <a:r>
              <a:rPr lang="en-GB" spc="-5">
                <a:latin typeface="Calibri"/>
                <a:cs typeface="Calibri"/>
              </a:rPr>
              <a:t>2</a:t>
            </a:r>
            <a:r>
              <a:rPr lang="en-GB" spc="-5" baseline="30000">
                <a:latin typeface="Calibri"/>
                <a:cs typeface="Calibri"/>
              </a:rPr>
              <a:t>nd</a:t>
            </a:r>
            <a:r>
              <a:rPr lang="en-GB" spc="-5">
                <a:latin typeface="Calibri"/>
                <a:cs typeface="Calibri"/>
              </a:rPr>
              <a:t> </a:t>
            </a:r>
            <a:r>
              <a:rPr lang="en-GB" spc="-5" err="1">
                <a:latin typeface="Calibri"/>
                <a:cs typeface="Calibri"/>
              </a:rPr>
              <a:t>Mens</a:t>
            </a:r>
            <a:r>
              <a:rPr lang="en-GB" spc="-5">
                <a:latin typeface="Calibri"/>
                <a:cs typeface="Calibri"/>
              </a:rPr>
              <a:t> XV play more than 50% of weekends, </a:t>
            </a:r>
          </a:p>
          <a:p>
            <a:pPr marL="870584" marR="22860" lvl="1" indent="-401320">
              <a:lnSpc>
                <a:spcPct val="70100"/>
              </a:lnSpc>
              <a:spcBef>
                <a:spcPts val="1465"/>
              </a:spcBef>
              <a:buFont typeface="Wingdings" panose="05000000000000000000" pitchFamily="2" charset="2"/>
              <a:buChar char="§"/>
              <a:tabLst>
                <a:tab pos="413384" algn="l"/>
                <a:tab pos="414020" algn="l"/>
              </a:tabLst>
            </a:pPr>
            <a:r>
              <a:rPr lang="en-GB" spc="-5">
                <a:latin typeface="Calibri"/>
                <a:cs typeface="Calibri"/>
              </a:rPr>
              <a:t>Women team(s) with stable membership play 25% of weekends.</a:t>
            </a:r>
          </a:p>
          <a:p>
            <a:pPr marL="870584" marR="22860" lvl="1" indent="-401320">
              <a:lnSpc>
                <a:spcPct val="70100"/>
              </a:lnSpc>
              <a:spcBef>
                <a:spcPts val="1465"/>
              </a:spcBef>
              <a:buFont typeface="Wingdings" panose="05000000000000000000" pitchFamily="2" charset="2"/>
              <a:buChar char="§"/>
              <a:tabLst>
                <a:tab pos="413384" algn="l"/>
                <a:tab pos="414020" algn="l"/>
              </a:tabLst>
            </a:pPr>
            <a:r>
              <a:rPr lang="en-GB" spc="-5">
                <a:cs typeface="Calibri"/>
              </a:rPr>
              <a:t>Veterans play 4+ games.</a:t>
            </a:r>
          </a:p>
        </p:txBody>
      </p:sp>
      <p:sp>
        <p:nvSpPr>
          <p:cNvPr id="8" name="object 8"/>
          <p:cNvSpPr txBox="1">
            <a:spLocks noGrp="1"/>
          </p:cNvSpPr>
          <p:nvPr>
            <p:ph type="title"/>
          </p:nvPr>
        </p:nvSpPr>
        <p:spPr>
          <a:xfrm>
            <a:off x="1612900" y="360602"/>
            <a:ext cx="6781800" cy="569387"/>
          </a:xfrm>
          <a:prstGeom prst="rect">
            <a:avLst/>
          </a:prstGeom>
        </p:spPr>
        <p:txBody>
          <a:bodyPr vert="horz" wrap="square" lIns="0" tIns="15240" rIns="0" bIns="0" rtlCol="0">
            <a:spAutoFit/>
          </a:bodyPr>
          <a:lstStyle/>
          <a:p>
            <a:pPr marL="12700">
              <a:lnSpc>
                <a:spcPct val="100000"/>
              </a:lnSpc>
              <a:spcBef>
                <a:spcPts val="120"/>
              </a:spcBef>
            </a:pPr>
            <a:r>
              <a:rPr sz="3600" b="0" spc="-100">
                <a:solidFill>
                  <a:schemeClr val="tx2">
                    <a:lumMod val="75000"/>
                  </a:schemeClr>
                </a:solidFill>
              </a:rPr>
              <a:t>Men’s</a:t>
            </a:r>
            <a:r>
              <a:rPr sz="3600" b="0" spc="-70">
                <a:solidFill>
                  <a:schemeClr val="tx2">
                    <a:lumMod val="75000"/>
                  </a:schemeClr>
                </a:solidFill>
              </a:rPr>
              <a:t> </a:t>
            </a:r>
            <a:r>
              <a:rPr sz="3600" b="0" spc="-95">
                <a:solidFill>
                  <a:schemeClr val="tx2">
                    <a:lumMod val="75000"/>
                  </a:schemeClr>
                </a:solidFill>
              </a:rPr>
              <a:t>&amp;</a:t>
            </a:r>
            <a:r>
              <a:rPr sz="3600" b="0" spc="-50">
                <a:solidFill>
                  <a:schemeClr val="tx2">
                    <a:lumMod val="75000"/>
                  </a:schemeClr>
                </a:solidFill>
              </a:rPr>
              <a:t> </a:t>
            </a:r>
            <a:r>
              <a:rPr sz="3600" b="0" spc="-110">
                <a:solidFill>
                  <a:schemeClr val="tx2">
                    <a:lumMod val="75000"/>
                  </a:schemeClr>
                </a:solidFill>
              </a:rPr>
              <a:t>Women’s:</a:t>
            </a:r>
            <a:r>
              <a:rPr sz="3600" b="0" spc="-60">
                <a:solidFill>
                  <a:schemeClr val="tx2">
                    <a:lumMod val="75000"/>
                  </a:schemeClr>
                </a:solidFill>
              </a:rPr>
              <a:t> </a:t>
            </a:r>
            <a:r>
              <a:rPr sz="3600" b="0" spc="10">
                <a:solidFill>
                  <a:schemeClr val="tx2">
                    <a:lumMod val="75000"/>
                  </a:schemeClr>
                </a:solidFill>
              </a:rPr>
              <a:t>1</a:t>
            </a:r>
            <a:r>
              <a:rPr sz="3600" b="0" spc="-75">
                <a:solidFill>
                  <a:schemeClr val="tx2">
                    <a:lumMod val="75000"/>
                  </a:schemeClr>
                </a:solidFill>
              </a:rPr>
              <a:t> </a:t>
            </a:r>
            <a:r>
              <a:rPr sz="3600" b="0" spc="-60">
                <a:solidFill>
                  <a:schemeClr val="tx2">
                    <a:lumMod val="75000"/>
                  </a:schemeClr>
                </a:solidFill>
              </a:rPr>
              <a:t>to</a:t>
            </a:r>
            <a:r>
              <a:rPr sz="3600" b="0" spc="-55">
                <a:solidFill>
                  <a:schemeClr val="tx2">
                    <a:lumMod val="75000"/>
                  </a:schemeClr>
                </a:solidFill>
              </a:rPr>
              <a:t> </a:t>
            </a:r>
            <a:r>
              <a:rPr sz="3600" b="0" spc="-60">
                <a:solidFill>
                  <a:schemeClr val="tx2">
                    <a:lumMod val="75000"/>
                  </a:schemeClr>
                </a:solidFill>
              </a:rPr>
              <a:t>5-year</a:t>
            </a:r>
            <a:r>
              <a:rPr sz="3600" b="0" spc="-65">
                <a:solidFill>
                  <a:schemeClr val="tx2">
                    <a:lumMod val="75000"/>
                  </a:schemeClr>
                </a:solidFill>
              </a:rPr>
              <a:t> goals</a:t>
            </a:r>
            <a:endParaRPr sz="3600" b="0">
              <a:solidFill>
                <a:schemeClr val="tx2">
                  <a:lumMod val="75000"/>
                </a:schemeClr>
              </a:solidFill>
            </a:endParaRPr>
          </a:p>
        </p:txBody>
      </p:sp>
      <p:sp>
        <p:nvSpPr>
          <p:cNvPr id="10" name="Title 6">
            <a:extLst>
              <a:ext uri="{FF2B5EF4-FFF2-40B4-BE49-F238E27FC236}">
                <a16:creationId xmlns:a16="http://schemas.microsoft.com/office/drawing/2014/main" id="{7B5FD362-211A-4928-8D46-55A4A7C0FA47}"/>
              </a:ext>
            </a:extLst>
          </p:cNvPr>
          <p:cNvSpPr txBox="1">
            <a:spLocks/>
          </p:cNvSpPr>
          <p:nvPr/>
        </p:nvSpPr>
        <p:spPr>
          <a:xfrm>
            <a:off x="927100" y="3335652"/>
            <a:ext cx="1442405" cy="369332"/>
          </a:xfrm>
          <a:prstGeom prst="rect">
            <a:avLst/>
          </a:prstGeom>
        </p:spPr>
        <p:txBody>
          <a:bodyPr wrap="square" lIns="0" tIns="0" rIns="0" bIns="0">
            <a:spAutoFit/>
          </a:bodyPr>
          <a:lstStyle>
            <a:lvl1pPr>
              <a:defRPr sz="3850" b="1" i="0">
                <a:solidFill>
                  <a:srgbClr val="FFBF00"/>
                </a:solidFill>
                <a:latin typeface="Calibri"/>
                <a:ea typeface="+mj-ea"/>
                <a:cs typeface="Calibri"/>
              </a:defRPr>
            </a:lvl1pPr>
          </a:lstStyle>
          <a:p>
            <a:r>
              <a:rPr lang="en-GB" sz="2400" kern="0">
                <a:solidFill>
                  <a:schemeClr val="tx2">
                    <a:lumMod val="75000"/>
                  </a:schemeClr>
                </a:solidFill>
              </a:rPr>
              <a:t>Year 1</a:t>
            </a:r>
          </a:p>
        </p:txBody>
      </p:sp>
      <p:sp>
        <p:nvSpPr>
          <p:cNvPr id="11" name="TextBox 10">
            <a:extLst>
              <a:ext uri="{FF2B5EF4-FFF2-40B4-BE49-F238E27FC236}">
                <a16:creationId xmlns:a16="http://schemas.microsoft.com/office/drawing/2014/main" id="{D5A6BD20-6DFB-4949-A894-61B3CE27448F}"/>
              </a:ext>
            </a:extLst>
          </p:cNvPr>
          <p:cNvSpPr txBox="1"/>
          <p:nvPr/>
        </p:nvSpPr>
        <p:spPr>
          <a:xfrm>
            <a:off x="1155699" y="1114425"/>
            <a:ext cx="8426859" cy="1961434"/>
          </a:xfrm>
          <a:prstGeom prst="rect">
            <a:avLst/>
          </a:prstGeom>
          <a:noFill/>
        </p:spPr>
        <p:txBody>
          <a:bodyPr wrap="none" rtlCol="0">
            <a:spAutoFit/>
          </a:bodyPr>
          <a:lstStyle/>
          <a:p>
            <a:pPr marL="413384" marR="563880" indent="-401320">
              <a:lnSpc>
                <a:spcPts val="1600"/>
              </a:lnSpc>
              <a:spcBef>
                <a:spcPts val="484"/>
              </a:spcBef>
              <a:buFont typeface="Wingdings"/>
              <a:buChar char=""/>
              <a:tabLst>
                <a:tab pos="413384" algn="l"/>
                <a:tab pos="414020" algn="l"/>
              </a:tabLst>
            </a:pPr>
            <a:r>
              <a:rPr lang="en-GB" sz="1800" err="1">
                <a:latin typeface="Calibri"/>
                <a:cs typeface="Calibri"/>
              </a:rPr>
              <a:t>Mens</a:t>
            </a:r>
            <a:r>
              <a:rPr lang="en-GB" sz="1800">
                <a:latin typeface="Calibri"/>
                <a:cs typeface="Calibri"/>
              </a:rPr>
              <a:t> 1</a:t>
            </a:r>
            <a:r>
              <a:rPr lang="en-GB" sz="1800" baseline="30000">
                <a:latin typeface="Calibri"/>
                <a:cs typeface="Calibri"/>
              </a:rPr>
              <a:t>st</a:t>
            </a:r>
            <a:r>
              <a:rPr lang="en-GB" sz="1800">
                <a:latin typeface="Calibri"/>
                <a:cs typeface="Calibri"/>
              </a:rPr>
              <a:t> XV, Stabilise at Level 7, target promotion to and stabilise at Level 6!</a:t>
            </a:r>
          </a:p>
          <a:p>
            <a:pPr marL="413384" marR="563880" indent="-401320">
              <a:lnSpc>
                <a:spcPts val="1600"/>
              </a:lnSpc>
              <a:spcBef>
                <a:spcPts val="484"/>
              </a:spcBef>
              <a:buFont typeface="Wingdings"/>
              <a:buChar char=""/>
              <a:tabLst>
                <a:tab pos="413384" algn="l"/>
                <a:tab pos="414020" algn="l"/>
              </a:tabLst>
            </a:pPr>
            <a:r>
              <a:rPr lang="en-GB">
                <a:latin typeface="Calibri"/>
                <a:cs typeface="Calibri"/>
              </a:rPr>
              <a:t>Create a </a:t>
            </a:r>
            <a:r>
              <a:rPr lang="en-GB" err="1">
                <a:latin typeface="Calibri"/>
                <a:cs typeface="Calibri"/>
              </a:rPr>
              <a:t>Womens</a:t>
            </a:r>
            <a:r>
              <a:rPr lang="en-GB">
                <a:latin typeface="Calibri"/>
                <a:cs typeface="Calibri"/>
              </a:rPr>
              <a:t> team, become the club of choice for female rugby players </a:t>
            </a:r>
            <a:endParaRPr lang="en-GB" sz="1800">
              <a:latin typeface="Calibri"/>
              <a:cs typeface="Calibri"/>
            </a:endParaRPr>
          </a:p>
          <a:p>
            <a:pPr marL="413384" marR="25400" indent="-401320">
              <a:lnSpc>
                <a:spcPts val="1600"/>
              </a:lnSpc>
              <a:spcBef>
                <a:spcPts val="1050"/>
              </a:spcBef>
              <a:buFont typeface="Wingdings"/>
              <a:buChar char=""/>
              <a:tabLst>
                <a:tab pos="413384" algn="l"/>
                <a:tab pos="414020" algn="l"/>
              </a:tabLst>
            </a:pPr>
            <a:r>
              <a:rPr lang="en-GB" sz="1800" spc="5">
                <a:latin typeface="Calibri"/>
                <a:cs typeface="Calibri"/>
              </a:rPr>
              <a:t>Build</a:t>
            </a:r>
            <a:r>
              <a:rPr lang="en-GB" sz="1800" spc="35">
                <a:latin typeface="Calibri"/>
                <a:cs typeface="Calibri"/>
              </a:rPr>
              <a:t> </a:t>
            </a:r>
            <a:r>
              <a:rPr lang="en-GB" sz="1800" spc="5">
                <a:latin typeface="Calibri"/>
                <a:cs typeface="Calibri"/>
              </a:rPr>
              <a:t>a</a:t>
            </a:r>
            <a:r>
              <a:rPr lang="en-GB" sz="1800" spc="45">
                <a:latin typeface="Calibri"/>
                <a:cs typeface="Calibri"/>
              </a:rPr>
              <a:t> </a:t>
            </a:r>
            <a:r>
              <a:rPr lang="en-GB" sz="1800" spc="-5">
                <a:latin typeface="Calibri"/>
                <a:cs typeface="Calibri"/>
              </a:rPr>
              <a:t>legacy</a:t>
            </a:r>
            <a:r>
              <a:rPr lang="en-GB" sz="1800" spc="40">
                <a:latin typeface="Calibri"/>
                <a:cs typeface="Calibri"/>
              </a:rPr>
              <a:t> </a:t>
            </a:r>
            <a:r>
              <a:rPr lang="en-GB" sz="1800" spc="5">
                <a:latin typeface="Calibri"/>
                <a:cs typeface="Calibri"/>
              </a:rPr>
              <a:t>of</a:t>
            </a:r>
            <a:r>
              <a:rPr lang="en-GB" sz="1800" spc="20">
                <a:latin typeface="Calibri"/>
                <a:cs typeface="Calibri"/>
              </a:rPr>
              <a:t> </a:t>
            </a:r>
            <a:r>
              <a:rPr lang="en-GB" sz="1800">
                <a:latin typeface="Calibri"/>
                <a:cs typeface="Calibri"/>
              </a:rPr>
              <a:t>continued</a:t>
            </a:r>
            <a:r>
              <a:rPr lang="en-GB" sz="1800" spc="35">
                <a:latin typeface="Calibri"/>
                <a:cs typeface="Calibri"/>
              </a:rPr>
              <a:t> referee development &amp; </a:t>
            </a:r>
            <a:r>
              <a:rPr lang="en-GB" sz="1800">
                <a:latin typeface="Calibri"/>
                <a:cs typeface="Calibri"/>
              </a:rPr>
              <a:t>participation.</a:t>
            </a:r>
          </a:p>
          <a:p>
            <a:pPr marL="413384" marR="25400" indent="-401320">
              <a:lnSpc>
                <a:spcPts val="1600"/>
              </a:lnSpc>
              <a:spcBef>
                <a:spcPts val="1050"/>
              </a:spcBef>
              <a:buFont typeface="Wingdings"/>
              <a:buChar char=""/>
              <a:tabLst>
                <a:tab pos="413384" algn="l"/>
                <a:tab pos="414020" algn="l"/>
              </a:tabLst>
            </a:pPr>
            <a:r>
              <a:rPr lang="en-GB">
                <a:latin typeface="Calibri"/>
                <a:cs typeface="Calibri"/>
              </a:rPr>
              <a:t>Recruitment of players to stabilise and develop the Social XVs.</a:t>
            </a:r>
          </a:p>
          <a:p>
            <a:pPr marL="413384" marR="25400" indent="-401320">
              <a:lnSpc>
                <a:spcPts val="1600"/>
              </a:lnSpc>
              <a:spcBef>
                <a:spcPts val="1050"/>
              </a:spcBef>
              <a:buFont typeface="Wingdings"/>
              <a:buChar char=""/>
              <a:tabLst>
                <a:tab pos="413384" algn="l"/>
                <a:tab pos="414020" algn="l"/>
              </a:tabLst>
            </a:pPr>
            <a:r>
              <a:rPr lang="en-GB" sz="1800">
                <a:latin typeface="Calibri"/>
                <a:cs typeface="Calibri"/>
              </a:rPr>
              <a:t>Accommodate Veterans Rugby, Touch Rugby, Walking Rugby.</a:t>
            </a:r>
          </a:p>
          <a:p>
            <a:pPr marL="413384" marR="25400" indent="-401320">
              <a:lnSpc>
                <a:spcPts val="1600"/>
              </a:lnSpc>
              <a:spcBef>
                <a:spcPts val="1050"/>
              </a:spcBef>
              <a:buFont typeface="Wingdings"/>
              <a:buChar char=""/>
              <a:tabLst>
                <a:tab pos="413384" algn="l"/>
                <a:tab pos="414020" algn="l"/>
              </a:tabLst>
            </a:pPr>
            <a:r>
              <a:rPr lang="en-GB">
                <a:latin typeface="Calibri"/>
                <a:cs typeface="Calibri"/>
              </a:rPr>
              <a:t>Become the Community Rugby Club of Choice in Greater Birmingham</a:t>
            </a:r>
            <a:endParaRPr lang="en-GB" sz="1800">
              <a:latin typeface="Calibri"/>
              <a:cs typeface="Calibri"/>
            </a:endParaRPr>
          </a:p>
        </p:txBody>
      </p:sp>
      <p:sp>
        <p:nvSpPr>
          <p:cNvPr id="3" name="Slide Number Placeholder 2">
            <a:extLst>
              <a:ext uri="{FF2B5EF4-FFF2-40B4-BE49-F238E27FC236}">
                <a16:creationId xmlns:a16="http://schemas.microsoft.com/office/drawing/2014/main" id="{0CBB61DA-4D79-4E29-B909-199454055343}"/>
              </a:ext>
            </a:extLst>
          </p:cNvPr>
          <p:cNvSpPr>
            <a:spLocks noGrp="1"/>
          </p:cNvSpPr>
          <p:nvPr>
            <p:ph type="sldNum" sz="quarter" idx="7"/>
          </p:nvPr>
        </p:nvSpPr>
        <p:spPr/>
        <p:txBody>
          <a:bodyPr/>
          <a:lstStyle/>
          <a:p>
            <a:fld id="{B6F15528-21DE-4FAA-801E-634DDDAF4B2B}" type="slidenum">
              <a:rPr lang="en-GB" smtClean="0"/>
              <a:t>8</a:t>
            </a:fld>
            <a:endParaRPr lang="en-GB"/>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Tm="60000">
        <p159:morph option="byObject"/>
      </p:transition>
    </mc:Choice>
    <mc:Fallback xmlns="">
      <p:transition advTm="60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4F6680-D2FD-4747-8B3A-4E02B56EA30D}"/>
              </a:ext>
            </a:extLst>
          </p:cNvPr>
          <p:cNvSpPr txBox="1"/>
          <p:nvPr/>
        </p:nvSpPr>
        <p:spPr>
          <a:xfrm>
            <a:off x="2298700" y="1050692"/>
            <a:ext cx="7772400" cy="5784276"/>
          </a:xfrm>
          <a:prstGeom prst="rect">
            <a:avLst/>
          </a:prstGeom>
          <a:noFill/>
        </p:spPr>
        <p:txBody>
          <a:bodyPr wrap="square">
            <a:spAutoFit/>
          </a:bodyPr>
          <a:lstStyle/>
          <a:p>
            <a:pPr marL="413384" marR="22860" indent="-401320">
              <a:lnSpc>
                <a:spcPct val="70100"/>
              </a:lnSpc>
              <a:spcBef>
                <a:spcPts val="1465"/>
              </a:spcBef>
              <a:buFont typeface="Wingdings"/>
              <a:buChar char=""/>
              <a:tabLst>
                <a:tab pos="413384" algn="l"/>
                <a:tab pos="414020" algn="l"/>
              </a:tabLst>
            </a:pPr>
            <a:r>
              <a:rPr lang="en-GB" spc="-5">
                <a:latin typeface="Calibri"/>
                <a:cs typeface="Calibri"/>
              </a:rPr>
              <a:t>Y2 – What does failure look like – </a:t>
            </a:r>
          </a:p>
          <a:p>
            <a:pPr marL="755014" marR="22860" lvl="1" indent="-285750">
              <a:lnSpc>
                <a:spcPct val="70100"/>
              </a:lnSpc>
              <a:spcBef>
                <a:spcPts val="1465"/>
              </a:spcBef>
              <a:buFont typeface="Wingdings" panose="05000000000000000000" pitchFamily="2" charset="2"/>
              <a:buChar char="§"/>
              <a:tabLst>
                <a:tab pos="413384" algn="l"/>
                <a:tab pos="414020" algn="l"/>
              </a:tabLst>
            </a:pPr>
            <a:r>
              <a:rPr lang="en-GB" spc="-5">
                <a:latin typeface="Calibri"/>
                <a:cs typeface="Calibri"/>
              </a:rPr>
              <a:t>1</a:t>
            </a:r>
            <a:r>
              <a:rPr lang="en-GB" spc="-5" baseline="30000">
                <a:latin typeface="Calibri"/>
                <a:cs typeface="Calibri"/>
              </a:rPr>
              <a:t>st</a:t>
            </a:r>
            <a:r>
              <a:rPr lang="en-GB" spc="-5">
                <a:latin typeface="Calibri"/>
                <a:cs typeface="Calibri"/>
              </a:rPr>
              <a:t> </a:t>
            </a:r>
            <a:r>
              <a:rPr lang="en-GB" spc="-5" err="1">
                <a:latin typeface="Calibri"/>
                <a:cs typeface="Calibri"/>
              </a:rPr>
              <a:t>Mens</a:t>
            </a:r>
            <a:r>
              <a:rPr lang="en-GB" spc="-5">
                <a:latin typeface="Calibri"/>
                <a:cs typeface="Calibri"/>
              </a:rPr>
              <a:t> XV lose more games than they win 2023/24, </a:t>
            </a:r>
          </a:p>
          <a:p>
            <a:pPr marL="755014" marR="22860" lvl="1" indent="-285750">
              <a:lnSpc>
                <a:spcPct val="70100"/>
              </a:lnSpc>
              <a:spcBef>
                <a:spcPts val="1465"/>
              </a:spcBef>
              <a:buFont typeface="Wingdings" panose="05000000000000000000" pitchFamily="2" charset="2"/>
              <a:buChar char="§"/>
              <a:tabLst>
                <a:tab pos="413384" algn="l"/>
                <a:tab pos="414020" algn="l"/>
              </a:tabLst>
            </a:pPr>
            <a:r>
              <a:rPr lang="en-GB" spc="-5">
                <a:latin typeface="Calibri"/>
                <a:cs typeface="Calibri"/>
              </a:rPr>
              <a:t>2</a:t>
            </a:r>
            <a:r>
              <a:rPr lang="en-GB" spc="-5" baseline="30000">
                <a:latin typeface="Calibri"/>
                <a:cs typeface="Calibri"/>
              </a:rPr>
              <a:t>nd</a:t>
            </a:r>
            <a:r>
              <a:rPr lang="en-GB" spc="-5">
                <a:latin typeface="Calibri"/>
                <a:cs typeface="Calibri"/>
              </a:rPr>
              <a:t> </a:t>
            </a:r>
            <a:r>
              <a:rPr lang="en-GB" spc="-5" err="1">
                <a:latin typeface="Calibri"/>
                <a:cs typeface="Calibri"/>
              </a:rPr>
              <a:t>Mens</a:t>
            </a:r>
            <a:r>
              <a:rPr lang="en-GB" spc="-5">
                <a:latin typeface="Calibri"/>
                <a:cs typeface="Calibri"/>
              </a:rPr>
              <a:t> XV play less than 50% of weekends</a:t>
            </a:r>
          </a:p>
          <a:p>
            <a:pPr marL="755014" marR="22860" lvl="1" indent="-285750">
              <a:lnSpc>
                <a:spcPct val="70100"/>
              </a:lnSpc>
              <a:spcBef>
                <a:spcPts val="1465"/>
              </a:spcBef>
              <a:buFont typeface="Wingdings" panose="05000000000000000000" pitchFamily="2" charset="2"/>
              <a:buChar char="§"/>
              <a:tabLst>
                <a:tab pos="413384" algn="l"/>
                <a:tab pos="414020" algn="l"/>
              </a:tabLst>
            </a:pPr>
            <a:r>
              <a:rPr lang="en-GB" spc="-5">
                <a:latin typeface="Calibri"/>
                <a:cs typeface="Calibri"/>
              </a:rPr>
              <a:t>Women’s team play less than 50% of weekends.</a:t>
            </a:r>
          </a:p>
          <a:p>
            <a:pPr marL="755014" marR="22860" lvl="1" indent="-285750">
              <a:lnSpc>
                <a:spcPct val="70100"/>
              </a:lnSpc>
              <a:spcBef>
                <a:spcPts val="1465"/>
              </a:spcBef>
              <a:buFont typeface="Wingdings" panose="05000000000000000000" pitchFamily="2" charset="2"/>
              <a:buChar char="§"/>
              <a:tabLst>
                <a:tab pos="413384" algn="l"/>
                <a:tab pos="414020" algn="l"/>
              </a:tabLst>
            </a:pPr>
            <a:r>
              <a:rPr lang="en-GB" spc="-5">
                <a:latin typeface="Calibri"/>
                <a:cs typeface="Calibri"/>
              </a:rPr>
              <a:t>Veterans Rugby less than 4 fixtures</a:t>
            </a:r>
          </a:p>
          <a:p>
            <a:pPr marL="755014" marR="22860" lvl="1" indent="-285750">
              <a:lnSpc>
                <a:spcPct val="70100"/>
              </a:lnSpc>
              <a:spcBef>
                <a:spcPts val="1465"/>
              </a:spcBef>
              <a:buFont typeface="Wingdings" panose="05000000000000000000" pitchFamily="2" charset="2"/>
              <a:buChar char="§"/>
              <a:tabLst>
                <a:tab pos="413384" algn="l"/>
                <a:tab pos="414020" algn="l"/>
              </a:tabLst>
            </a:pPr>
            <a:r>
              <a:rPr lang="en-GB" spc="-5">
                <a:latin typeface="Calibri"/>
                <a:cs typeface="Calibri"/>
              </a:rPr>
              <a:t>No Touch Rugby</a:t>
            </a:r>
          </a:p>
          <a:p>
            <a:pPr marL="755014" marR="22860" lvl="1" indent="-285750">
              <a:lnSpc>
                <a:spcPct val="70100"/>
              </a:lnSpc>
              <a:spcBef>
                <a:spcPts val="1465"/>
              </a:spcBef>
              <a:buFont typeface="Wingdings" panose="05000000000000000000" pitchFamily="2" charset="2"/>
              <a:buChar char="§"/>
              <a:tabLst>
                <a:tab pos="413384" algn="l"/>
                <a:tab pos="414020" algn="l"/>
              </a:tabLst>
            </a:pPr>
            <a:r>
              <a:rPr lang="en-GB" spc="-5">
                <a:latin typeface="Calibri"/>
                <a:cs typeface="Calibri"/>
              </a:rPr>
              <a:t>No Walking Rugby</a:t>
            </a:r>
          </a:p>
          <a:p>
            <a:pPr marL="413384" marR="147955" indent="-401320">
              <a:lnSpc>
                <a:spcPct val="70000"/>
              </a:lnSpc>
              <a:spcBef>
                <a:spcPts val="1065"/>
              </a:spcBef>
              <a:buFont typeface="Wingdings"/>
              <a:buChar char=""/>
              <a:tabLst>
                <a:tab pos="413384" algn="l"/>
                <a:tab pos="414020" algn="l"/>
              </a:tabLst>
            </a:pPr>
            <a:endParaRPr lang="en-GB" sz="1200" spc="-5">
              <a:latin typeface="Calibri"/>
              <a:cs typeface="Calibri"/>
            </a:endParaRPr>
          </a:p>
          <a:p>
            <a:pPr marL="413384" marR="22860" indent="-401320">
              <a:lnSpc>
                <a:spcPct val="70100"/>
              </a:lnSpc>
              <a:spcBef>
                <a:spcPts val="1465"/>
              </a:spcBef>
              <a:buFont typeface="Wingdings"/>
              <a:buChar char=""/>
              <a:tabLst>
                <a:tab pos="413384" algn="l"/>
                <a:tab pos="414020" algn="l"/>
              </a:tabLst>
            </a:pPr>
            <a:r>
              <a:rPr lang="en-GB" spc="-5">
                <a:latin typeface="Calibri"/>
                <a:cs typeface="Calibri"/>
              </a:rPr>
              <a:t>Y2 – What does success look like – </a:t>
            </a:r>
          </a:p>
          <a:p>
            <a:pPr marL="870584" marR="22860" lvl="1" indent="-401320">
              <a:lnSpc>
                <a:spcPct val="70100"/>
              </a:lnSpc>
              <a:spcBef>
                <a:spcPts val="1465"/>
              </a:spcBef>
              <a:buFont typeface="Wingdings" panose="05000000000000000000" pitchFamily="2" charset="2"/>
              <a:buChar char="§"/>
              <a:tabLst>
                <a:tab pos="413384" algn="l"/>
                <a:tab pos="414020" algn="l"/>
              </a:tabLst>
            </a:pPr>
            <a:r>
              <a:rPr lang="en-GB" spc="-5">
                <a:latin typeface="Calibri"/>
                <a:cs typeface="Calibri"/>
              </a:rPr>
              <a:t>1</a:t>
            </a:r>
            <a:r>
              <a:rPr lang="en-GB" spc="-5" baseline="30000">
                <a:latin typeface="Calibri"/>
                <a:cs typeface="Calibri"/>
              </a:rPr>
              <a:t>st</a:t>
            </a:r>
            <a:r>
              <a:rPr lang="en-GB" spc="-5">
                <a:latin typeface="Calibri"/>
                <a:cs typeface="Calibri"/>
              </a:rPr>
              <a:t> XV Top 4 in the league at Level 7.</a:t>
            </a:r>
          </a:p>
          <a:p>
            <a:pPr marL="870584" marR="22860" lvl="1" indent="-401320">
              <a:lnSpc>
                <a:spcPct val="70100"/>
              </a:lnSpc>
              <a:spcBef>
                <a:spcPts val="1465"/>
              </a:spcBef>
              <a:buFont typeface="Wingdings" panose="05000000000000000000" pitchFamily="2" charset="2"/>
              <a:buChar char="§"/>
              <a:tabLst>
                <a:tab pos="413384" algn="l"/>
                <a:tab pos="414020" algn="l"/>
              </a:tabLst>
            </a:pPr>
            <a:r>
              <a:rPr lang="en-GB" spc="-5">
                <a:latin typeface="Calibri"/>
                <a:cs typeface="Calibri"/>
              </a:rPr>
              <a:t>2</a:t>
            </a:r>
            <a:r>
              <a:rPr lang="en-GB" spc="-5" baseline="30000">
                <a:latin typeface="Calibri"/>
                <a:cs typeface="Calibri"/>
              </a:rPr>
              <a:t>nd</a:t>
            </a:r>
            <a:r>
              <a:rPr lang="en-GB" spc="-5">
                <a:latin typeface="Calibri"/>
                <a:cs typeface="Calibri"/>
              </a:rPr>
              <a:t> XV play more than 75% of weekends.</a:t>
            </a:r>
          </a:p>
          <a:p>
            <a:pPr marL="870584" marR="22860" lvl="1" indent="-401320">
              <a:lnSpc>
                <a:spcPct val="70100"/>
              </a:lnSpc>
              <a:spcBef>
                <a:spcPts val="1465"/>
              </a:spcBef>
              <a:buFont typeface="Wingdings" panose="05000000000000000000" pitchFamily="2" charset="2"/>
              <a:buChar char="§"/>
              <a:tabLst>
                <a:tab pos="413384" algn="l"/>
                <a:tab pos="414020" algn="l"/>
              </a:tabLst>
            </a:pPr>
            <a:r>
              <a:rPr lang="en-GB" spc="-5">
                <a:latin typeface="Calibri"/>
                <a:cs typeface="Calibri"/>
              </a:rPr>
              <a:t>Women team(s) with increased and stable membership, play more than 50% of weekends.</a:t>
            </a:r>
          </a:p>
          <a:p>
            <a:pPr marL="870584" marR="22860" lvl="1" indent="-401320">
              <a:lnSpc>
                <a:spcPct val="70100"/>
              </a:lnSpc>
              <a:spcBef>
                <a:spcPts val="1465"/>
              </a:spcBef>
              <a:buFont typeface="Wingdings" panose="05000000000000000000" pitchFamily="2" charset="2"/>
              <a:buChar char="§"/>
              <a:tabLst>
                <a:tab pos="413384" algn="l"/>
                <a:tab pos="414020" algn="l"/>
              </a:tabLst>
            </a:pPr>
            <a:r>
              <a:rPr lang="en-GB" spc="-5">
                <a:latin typeface="Calibri"/>
                <a:cs typeface="Calibri"/>
              </a:rPr>
              <a:t>Veterans Rugby play 8 fixtures</a:t>
            </a:r>
          </a:p>
          <a:p>
            <a:pPr marL="870584" marR="22860" lvl="1" indent="-401320">
              <a:lnSpc>
                <a:spcPct val="70100"/>
              </a:lnSpc>
              <a:spcBef>
                <a:spcPts val="1465"/>
              </a:spcBef>
              <a:buFont typeface="Wingdings" panose="05000000000000000000" pitchFamily="2" charset="2"/>
              <a:buChar char="§"/>
              <a:tabLst>
                <a:tab pos="413384" algn="l"/>
                <a:tab pos="414020" algn="l"/>
              </a:tabLst>
            </a:pPr>
            <a:r>
              <a:rPr lang="en-GB" spc="-5">
                <a:latin typeface="Calibri"/>
                <a:cs typeface="Calibri"/>
              </a:rPr>
              <a:t>Touch League enrolment.</a:t>
            </a:r>
          </a:p>
          <a:p>
            <a:pPr marL="870584" marR="22860" lvl="1" indent="-401320">
              <a:lnSpc>
                <a:spcPct val="70100"/>
              </a:lnSpc>
              <a:spcBef>
                <a:spcPts val="1465"/>
              </a:spcBef>
              <a:buFont typeface="Wingdings" panose="05000000000000000000" pitchFamily="2" charset="2"/>
              <a:buChar char="§"/>
              <a:tabLst>
                <a:tab pos="413384" algn="l"/>
                <a:tab pos="414020" algn="l"/>
              </a:tabLst>
            </a:pPr>
            <a:r>
              <a:rPr lang="en-GB" spc="-5">
                <a:latin typeface="Calibri"/>
                <a:cs typeface="Calibri"/>
              </a:rPr>
              <a:t>Walking Rugby regularly played. </a:t>
            </a:r>
          </a:p>
        </p:txBody>
      </p:sp>
      <p:sp>
        <p:nvSpPr>
          <p:cNvPr id="7" name="Title 6">
            <a:extLst>
              <a:ext uri="{FF2B5EF4-FFF2-40B4-BE49-F238E27FC236}">
                <a16:creationId xmlns:a16="http://schemas.microsoft.com/office/drawing/2014/main" id="{7CA1C748-4EE5-4366-81C2-A36F7567CE7B}"/>
              </a:ext>
            </a:extLst>
          </p:cNvPr>
          <p:cNvSpPr>
            <a:spLocks noGrp="1"/>
          </p:cNvSpPr>
          <p:nvPr>
            <p:ph type="title"/>
          </p:nvPr>
        </p:nvSpPr>
        <p:spPr>
          <a:xfrm>
            <a:off x="1079500" y="1050692"/>
            <a:ext cx="884957" cy="369332"/>
          </a:xfrm>
        </p:spPr>
        <p:txBody>
          <a:bodyPr/>
          <a:lstStyle/>
          <a:p>
            <a:r>
              <a:rPr lang="en-GB" sz="2400">
                <a:solidFill>
                  <a:schemeClr val="tx2">
                    <a:lumMod val="75000"/>
                  </a:schemeClr>
                </a:solidFill>
              </a:rPr>
              <a:t>Year 2</a:t>
            </a:r>
          </a:p>
        </p:txBody>
      </p:sp>
      <p:sp>
        <p:nvSpPr>
          <p:cNvPr id="2" name="Slide Number Placeholder 1">
            <a:extLst>
              <a:ext uri="{FF2B5EF4-FFF2-40B4-BE49-F238E27FC236}">
                <a16:creationId xmlns:a16="http://schemas.microsoft.com/office/drawing/2014/main" id="{3AB3CBDF-84D1-4CD4-B857-24D4B03D85C4}"/>
              </a:ext>
            </a:extLst>
          </p:cNvPr>
          <p:cNvSpPr>
            <a:spLocks noGrp="1"/>
          </p:cNvSpPr>
          <p:nvPr>
            <p:ph type="sldNum" sz="quarter" idx="7"/>
          </p:nvPr>
        </p:nvSpPr>
        <p:spPr/>
        <p:txBody>
          <a:bodyPr/>
          <a:lstStyle/>
          <a:p>
            <a:fld id="{B6F15528-21DE-4FAA-801E-634DDDAF4B2B}" type="slidenum">
              <a:rPr lang="en-GB" smtClean="0"/>
              <a:t>9</a:t>
            </a:fld>
            <a:endParaRPr lang="en-GB"/>
          </a:p>
        </p:txBody>
      </p:sp>
    </p:spTree>
    <p:extLst>
      <p:ext uri="{BB962C8B-B14F-4D97-AF65-F5344CB8AC3E}">
        <p14:creationId xmlns:p14="http://schemas.microsoft.com/office/powerpoint/2010/main" val="32982425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Tm="60000">
        <p159:morph option="byObject"/>
      </p:transition>
    </mc:Choice>
    <mc:Fallback xmlns="">
      <p:transition advTm="6000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195</TotalTime>
  <Words>2317</Words>
  <Application>Microsoft Office PowerPoint</Application>
  <PresentationFormat>Custom</PresentationFormat>
  <Paragraphs>278</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Times New Roman</vt:lpstr>
      <vt:lpstr>Wingdings</vt:lpstr>
      <vt:lpstr>Office Theme</vt:lpstr>
      <vt:lpstr>PowerPoint Presentation</vt:lpstr>
      <vt:lpstr>Mission Statement</vt:lpstr>
      <vt:lpstr>We have the future of rugby in our hands!</vt:lpstr>
      <vt:lpstr>Be Part of the Team! Shirt Sponsors Pitch side Boards Scoreboard plaques Match Day Sponsor – business lunch Sponsors Wall – recognition of our ‘team’ Partnerships are key to our future Electronic programmes! Watch it, be apart of it!</vt:lpstr>
      <vt:lpstr>Without feedback we are flying blind!  Feedback Matters! </vt:lpstr>
      <vt:lpstr>Rugby Strategy</vt:lpstr>
      <vt:lpstr>Rugby Playing Structure</vt:lpstr>
      <vt:lpstr>Men’s &amp; Women’s: 1 to 5-year goals</vt:lpstr>
      <vt:lpstr>Year 2</vt:lpstr>
      <vt:lpstr>Mini &amp; Youth :  1 to 5-year goals</vt:lpstr>
      <vt:lpstr>PowerPoint Presentation</vt:lpstr>
      <vt:lpstr>Year 2</vt:lpstr>
      <vt:lpstr>PowerPoint Presentation</vt:lpstr>
      <vt:lpstr>Start Up – The Plan &amp; The Budget</vt:lpstr>
      <vt:lpstr>Membership &amp; Registration</vt:lpstr>
      <vt:lpstr>Medium to Long Term</vt:lpstr>
      <vt:lpstr>Five year commercial forecast</vt:lpstr>
      <vt:lpstr>Looking ahead</vt:lpstr>
      <vt:lpstr>Improving Old Salts communications </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- 2021.07.22 - SRUFC 5 year plan AGM.pptx</dc:title>
  <dc:creator>mayur</dc:creator>
  <cp:lastModifiedBy>Mick Lee</cp:lastModifiedBy>
  <cp:revision>2</cp:revision>
  <dcterms:created xsi:type="dcterms:W3CDTF">2022-03-07T14:59:49Z</dcterms:created>
  <dcterms:modified xsi:type="dcterms:W3CDTF">2023-04-16T17:10:03Z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2021-08-19T00:00:00Z</vt:filetime>
  </property>
  <property fmtid="{D5CDD505-2E9C-101B-9397-08002B2CF9AE}" pid="3" name="LastSaved">
    <vt:filetime>2022-03-07T00:00:00Z</vt:filetime>
  </property>
</Properties>
</file>